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4" r:id="rId4"/>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Arial Narrow"/>
      <p:regular r:id="rId71"/>
      <p:bold r:id="rId72"/>
      <p:italic r:id="rId73"/>
      <p:boldItalic r:id="rId74"/>
    </p:embeddedFont>
    <p:embeddedFont>
      <p:font typeface="Rambla"/>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01E80BDA-D0AF-499D-9ED2-C52AC81E0B55}">
  <a:tblStyle styleId="{01E80BDA-D0AF-499D-9ED2-C52AC81E0B55}" styleName="Table_0"/>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ArialNarrow-italic.fntdata"/><Relationship Id="rId72" Type="http://schemas.openxmlformats.org/officeDocument/2006/relationships/font" Target="fonts/ArialNarrow-bold.fntdata"/><Relationship Id="rId31" Type="http://schemas.openxmlformats.org/officeDocument/2006/relationships/slide" Target="slides/slide24.xml"/><Relationship Id="rId75" Type="http://schemas.openxmlformats.org/officeDocument/2006/relationships/font" Target="fonts/Rambla-regular.fntdata"/><Relationship Id="rId30" Type="http://schemas.openxmlformats.org/officeDocument/2006/relationships/slide" Target="slides/slide23.xml"/><Relationship Id="rId74" Type="http://schemas.openxmlformats.org/officeDocument/2006/relationships/font" Target="fonts/ArialNarrow-boldItalic.fntdata"/><Relationship Id="rId33" Type="http://schemas.openxmlformats.org/officeDocument/2006/relationships/slide" Target="slides/slide26.xml"/><Relationship Id="rId77" Type="http://schemas.openxmlformats.org/officeDocument/2006/relationships/font" Target="fonts/Rambla-italic.fntdata"/><Relationship Id="rId32" Type="http://schemas.openxmlformats.org/officeDocument/2006/relationships/slide" Target="slides/slide25.xml"/><Relationship Id="rId76" Type="http://schemas.openxmlformats.org/officeDocument/2006/relationships/font" Target="fonts/Rambla-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Rambla-boldItalic.fntdata"/><Relationship Id="rId71" Type="http://schemas.openxmlformats.org/officeDocument/2006/relationships/font" Target="fonts/ArialNarrow-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06" name="Shape 106"/>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59" name="Shape 159"/>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65" name="Shape 165"/>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71" name="Shape 171"/>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77" name="Shape 177"/>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83" name="Shape 183"/>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89" name="Shape 189"/>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95" name="Shape 195"/>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 name="Shape 396"/>
        <p:cNvGrpSpPr/>
        <p:nvPr/>
      </p:nvGrpSpPr>
      <p:grpSpPr>
        <a:xfrm>
          <a:off x="0" y="0"/>
          <a:ext cx="0" cy="0"/>
          <a:chOff x="0" y="0"/>
          <a:chExt cx="0" cy="0"/>
        </a:xfrm>
      </p:grpSpPr>
      <p:sp>
        <p:nvSpPr>
          <p:cNvPr id="397" name="Shape 397"/>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398" name="Shape 398"/>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405" name="Shape 405"/>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413" name="Shape 413"/>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11" name="Shape 111"/>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 name="Shape 437"/>
        <p:cNvGrpSpPr/>
        <p:nvPr/>
      </p:nvGrpSpPr>
      <p:grpSpPr>
        <a:xfrm>
          <a:off x="0" y="0"/>
          <a:ext cx="0" cy="0"/>
          <a:chOff x="0" y="0"/>
          <a:chExt cx="0" cy="0"/>
        </a:xfrm>
      </p:grpSpPr>
      <p:sp>
        <p:nvSpPr>
          <p:cNvPr id="438" name="Shape 438"/>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439" name="Shape 439"/>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446" name="Shape 446"/>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453" name="Shape 453"/>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459" name="Shape 459"/>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466" name="Shape 466"/>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txBox="1"/>
          <p:nvPr>
            <p:ph idx="1" type="body"/>
          </p:nvPr>
        </p:nvSpPr>
        <p:spPr>
          <a:xfrm>
            <a:off x="914701" y="4344011"/>
            <a:ext cx="5028600" cy="4114500"/>
          </a:xfrm>
          <a:prstGeom prst="rect">
            <a:avLst/>
          </a:prstGeom>
          <a:noFill/>
          <a:ln>
            <a:noFill/>
          </a:ln>
        </p:spPr>
        <p:txBody>
          <a:bodyPr anchorCtr="0" anchor="ctr" bIns="87425" lIns="87425" rIns="87425" tIns="87425">
            <a:noAutofit/>
          </a:bodyPr>
          <a:lstStyle/>
          <a:p>
            <a:pPr lvl="0" rtl="0">
              <a:spcBef>
                <a:spcPts val="0"/>
              </a:spcBef>
              <a:buNone/>
            </a:pPr>
            <a:r>
              <a:t/>
            </a:r>
            <a:endParaRPr/>
          </a:p>
        </p:txBody>
      </p:sp>
      <p:sp>
        <p:nvSpPr>
          <p:cNvPr id="472" name="Shape 472"/>
          <p:cNvSpPr/>
          <p:nvPr>
            <p:ph idx="2" type="sldImg"/>
          </p:nvPr>
        </p:nvSpPr>
        <p:spPr>
          <a:xfrm>
            <a:off x="417285" y="685493"/>
            <a:ext cx="6023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 name="Shape 476"/>
        <p:cNvGrpSpPr/>
        <p:nvPr/>
      </p:nvGrpSpPr>
      <p:grpSpPr>
        <a:xfrm>
          <a:off x="0" y="0"/>
          <a:ext cx="0" cy="0"/>
          <a:chOff x="0" y="0"/>
          <a:chExt cx="0" cy="0"/>
        </a:xfrm>
      </p:grpSpPr>
      <p:sp>
        <p:nvSpPr>
          <p:cNvPr id="477" name="Shape 477"/>
          <p:cNvSpPr txBox="1"/>
          <p:nvPr>
            <p:ph idx="1" type="body"/>
          </p:nvPr>
        </p:nvSpPr>
        <p:spPr>
          <a:xfrm>
            <a:off x="914701" y="4344011"/>
            <a:ext cx="5028600" cy="4114500"/>
          </a:xfrm>
          <a:prstGeom prst="rect">
            <a:avLst/>
          </a:prstGeom>
          <a:noFill/>
          <a:ln>
            <a:noFill/>
          </a:ln>
        </p:spPr>
        <p:txBody>
          <a:bodyPr anchorCtr="0" anchor="ctr" bIns="87425" lIns="87425" rIns="87425" tIns="87425">
            <a:noAutofit/>
          </a:bodyPr>
          <a:lstStyle/>
          <a:p>
            <a:pPr lvl="0" rtl="0">
              <a:spcBef>
                <a:spcPts val="0"/>
              </a:spcBef>
              <a:buNone/>
            </a:pPr>
            <a:r>
              <a:t/>
            </a:r>
            <a:endParaRPr/>
          </a:p>
        </p:txBody>
      </p:sp>
      <p:sp>
        <p:nvSpPr>
          <p:cNvPr id="478" name="Shape 478"/>
          <p:cNvSpPr/>
          <p:nvPr>
            <p:ph idx="2" type="sldImg"/>
          </p:nvPr>
        </p:nvSpPr>
        <p:spPr>
          <a:xfrm>
            <a:off x="417285" y="685493"/>
            <a:ext cx="6023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txBox="1"/>
          <p:nvPr>
            <p:ph idx="1" type="body"/>
          </p:nvPr>
        </p:nvSpPr>
        <p:spPr>
          <a:xfrm>
            <a:off x="914701" y="4344011"/>
            <a:ext cx="5028600" cy="4114500"/>
          </a:xfrm>
          <a:prstGeom prst="rect">
            <a:avLst/>
          </a:prstGeom>
          <a:noFill/>
          <a:ln>
            <a:noFill/>
          </a:ln>
        </p:spPr>
        <p:txBody>
          <a:bodyPr anchorCtr="0" anchor="ctr" bIns="87425" lIns="87425" rIns="87425" tIns="87425">
            <a:noAutofit/>
          </a:bodyPr>
          <a:lstStyle/>
          <a:p>
            <a:pPr lvl="0" rtl="0">
              <a:spcBef>
                <a:spcPts val="0"/>
              </a:spcBef>
              <a:buNone/>
            </a:pPr>
            <a:r>
              <a:t/>
            </a:r>
            <a:endParaRPr/>
          </a:p>
        </p:txBody>
      </p:sp>
      <p:sp>
        <p:nvSpPr>
          <p:cNvPr id="484" name="Shape 484"/>
          <p:cNvSpPr/>
          <p:nvPr>
            <p:ph idx="2" type="sldImg"/>
          </p:nvPr>
        </p:nvSpPr>
        <p:spPr>
          <a:xfrm>
            <a:off x="417285" y="685493"/>
            <a:ext cx="60234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490" name="Shape 490"/>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497" name="Shape 497"/>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17" name="Shape 117"/>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2" name="Shape 502"/>
        <p:cNvGrpSpPr/>
        <p:nvPr/>
      </p:nvGrpSpPr>
      <p:grpSpPr>
        <a:xfrm>
          <a:off x="0" y="0"/>
          <a:ext cx="0" cy="0"/>
          <a:chOff x="0" y="0"/>
          <a:chExt cx="0" cy="0"/>
        </a:xfrm>
      </p:grpSpPr>
      <p:sp>
        <p:nvSpPr>
          <p:cNvPr id="503" name="Shape 503"/>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04" name="Shape 504"/>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11" name="Shape 511"/>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6" name="Shape 516"/>
        <p:cNvGrpSpPr/>
        <p:nvPr/>
      </p:nvGrpSpPr>
      <p:grpSpPr>
        <a:xfrm>
          <a:off x="0" y="0"/>
          <a:ext cx="0" cy="0"/>
          <a:chOff x="0" y="0"/>
          <a:chExt cx="0" cy="0"/>
        </a:xfrm>
      </p:grpSpPr>
      <p:sp>
        <p:nvSpPr>
          <p:cNvPr id="517" name="Shape 517"/>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18" name="Shape 518"/>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3" name="Shape 523"/>
        <p:cNvGrpSpPr/>
        <p:nvPr/>
      </p:nvGrpSpPr>
      <p:grpSpPr>
        <a:xfrm>
          <a:off x="0" y="0"/>
          <a:ext cx="0" cy="0"/>
          <a:chOff x="0" y="0"/>
          <a:chExt cx="0" cy="0"/>
        </a:xfrm>
      </p:grpSpPr>
      <p:sp>
        <p:nvSpPr>
          <p:cNvPr id="524" name="Shape 524"/>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25" name="Shape 525"/>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32" name="Shape 532"/>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6" name="Shape 536"/>
        <p:cNvGrpSpPr/>
        <p:nvPr/>
      </p:nvGrpSpPr>
      <p:grpSpPr>
        <a:xfrm>
          <a:off x="0" y="0"/>
          <a:ext cx="0" cy="0"/>
          <a:chOff x="0" y="0"/>
          <a:chExt cx="0" cy="0"/>
        </a:xfrm>
      </p:grpSpPr>
      <p:sp>
        <p:nvSpPr>
          <p:cNvPr id="537" name="Shape 537"/>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38" name="Shape 538"/>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45" name="Shape 545"/>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 name="Shape 549"/>
        <p:cNvGrpSpPr/>
        <p:nvPr/>
      </p:nvGrpSpPr>
      <p:grpSpPr>
        <a:xfrm>
          <a:off x="0" y="0"/>
          <a:ext cx="0" cy="0"/>
          <a:chOff x="0" y="0"/>
          <a:chExt cx="0" cy="0"/>
        </a:xfrm>
      </p:grpSpPr>
      <p:sp>
        <p:nvSpPr>
          <p:cNvPr id="550" name="Shape 550"/>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51" name="Shape 551"/>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5" name="Shape 555"/>
        <p:cNvGrpSpPr/>
        <p:nvPr/>
      </p:nvGrpSpPr>
      <p:grpSpPr>
        <a:xfrm>
          <a:off x="0" y="0"/>
          <a:ext cx="0" cy="0"/>
          <a:chOff x="0" y="0"/>
          <a:chExt cx="0" cy="0"/>
        </a:xfrm>
      </p:grpSpPr>
      <p:sp>
        <p:nvSpPr>
          <p:cNvPr id="556" name="Shape 556"/>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57" name="Shape 557"/>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66" name="Shape 566"/>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23" name="Shape 123"/>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2" name="Shape 572"/>
        <p:cNvGrpSpPr/>
        <p:nvPr/>
      </p:nvGrpSpPr>
      <p:grpSpPr>
        <a:xfrm>
          <a:off x="0" y="0"/>
          <a:ext cx="0" cy="0"/>
          <a:chOff x="0" y="0"/>
          <a:chExt cx="0" cy="0"/>
        </a:xfrm>
      </p:grpSpPr>
      <p:sp>
        <p:nvSpPr>
          <p:cNvPr id="573" name="Shape 573"/>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74" name="Shape 574"/>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9" name="Shape 579"/>
        <p:cNvGrpSpPr/>
        <p:nvPr/>
      </p:nvGrpSpPr>
      <p:grpSpPr>
        <a:xfrm>
          <a:off x="0" y="0"/>
          <a:ext cx="0" cy="0"/>
          <a:chOff x="0" y="0"/>
          <a:chExt cx="0" cy="0"/>
        </a:xfrm>
      </p:grpSpPr>
      <p:sp>
        <p:nvSpPr>
          <p:cNvPr id="580" name="Shape 580"/>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81" name="Shape 581"/>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6" name="Shape 586"/>
        <p:cNvGrpSpPr/>
        <p:nvPr/>
      </p:nvGrpSpPr>
      <p:grpSpPr>
        <a:xfrm>
          <a:off x="0" y="0"/>
          <a:ext cx="0" cy="0"/>
          <a:chOff x="0" y="0"/>
          <a:chExt cx="0" cy="0"/>
        </a:xfrm>
      </p:grpSpPr>
      <p:sp>
        <p:nvSpPr>
          <p:cNvPr id="587" name="Shape 587"/>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88" name="Shape 588"/>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3" name="Shape 593"/>
        <p:cNvGrpSpPr/>
        <p:nvPr/>
      </p:nvGrpSpPr>
      <p:grpSpPr>
        <a:xfrm>
          <a:off x="0" y="0"/>
          <a:ext cx="0" cy="0"/>
          <a:chOff x="0" y="0"/>
          <a:chExt cx="0" cy="0"/>
        </a:xfrm>
      </p:grpSpPr>
      <p:sp>
        <p:nvSpPr>
          <p:cNvPr id="594" name="Shape 594"/>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595" name="Shape 595"/>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0" name="Shape 600"/>
        <p:cNvGrpSpPr/>
        <p:nvPr/>
      </p:nvGrpSpPr>
      <p:grpSpPr>
        <a:xfrm>
          <a:off x="0" y="0"/>
          <a:ext cx="0" cy="0"/>
          <a:chOff x="0" y="0"/>
          <a:chExt cx="0" cy="0"/>
        </a:xfrm>
      </p:grpSpPr>
      <p:sp>
        <p:nvSpPr>
          <p:cNvPr id="601" name="Shape 601"/>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02" name="Shape 602"/>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9" name="Shape 609"/>
        <p:cNvGrpSpPr/>
        <p:nvPr/>
      </p:nvGrpSpPr>
      <p:grpSpPr>
        <a:xfrm>
          <a:off x="0" y="0"/>
          <a:ext cx="0" cy="0"/>
          <a:chOff x="0" y="0"/>
          <a:chExt cx="0" cy="0"/>
        </a:xfrm>
      </p:grpSpPr>
      <p:sp>
        <p:nvSpPr>
          <p:cNvPr id="610" name="Shape 610"/>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11" name="Shape 611"/>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5" name="Shape 615"/>
        <p:cNvGrpSpPr/>
        <p:nvPr/>
      </p:nvGrpSpPr>
      <p:grpSpPr>
        <a:xfrm>
          <a:off x="0" y="0"/>
          <a:ext cx="0" cy="0"/>
          <a:chOff x="0" y="0"/>
          <a:chExt cx="0" cy="0"/>
        </a:xfrm>
      </p:grpSpPr>
      <p:sp>
        <p:nvSpPr>
          <p:cNvPr id="616" name="Shape 616"/>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17" name="Shape 617"/>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23" name="Shape 623"/>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7" name="Shape 627"/>
        <p:cNvGrpSpPr/>
        <p:nvPr/>
      </p:nvGrpSpPr>
      <p:grpSpPr>
        <a:xfrm>
          <a:off x="0" y="0"/>
          <a:ext cx="0" cy="0"/>
          <a:chOff x="0" y="0"/>
          <a:chExt cx="0" cy="0"/>
        </a:xfrm>
      </p:grpSpPr>
      <p:sp>
        <p:nvSpPr>
          <p:cNvPr id="628" name="Shape 628"/>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29" name="Shape 629"/>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3" name="Shape 633"/>
        <p:cNvGrpSpPr/>
        <p:nvPr/>
      </p:nvGrpSpPr>
      <p:grpSpPr>
        <a:xfrm>
          <a:off x="0" y="0"/>
          <a:ext cx="0" cy="0"/>
          <a:chOff x="0" y="0"/>
          <a:chExt cx="0" cy="0"/>
        </a:xfrm>
      </p:grpSpPr>
      <p:sp>
        <p:nvSpPr>
          <p:cNvPr id="634" name="Shape 634"/>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35" name="Shape 635"/>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29" name="Shape 129"/>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41" name="Shape 641"/>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5" name="Shape 645"/>
        <p:cNvGrpSpPr/>
        <p:nvPr/>
      </p:nvGrpSpPr>
      <p:grpSpPr>
        <a:xfrm>
          <a:off x="0" y="0"/>
          <a:ext cx="0" cy="0"/>
          <a:chOff x="0" y="0"/>
          <a:chExt cx="0" cy="0"/>
        </a:xfrm>
      </p:grpSpPr>
      <p:sp>
        <p:nvSpPr>
          <p:cNvPr id="646" name="Shape 646"/>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47" name="Shape 647"/>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1" name="Shape 651"/>
        <p:cNvGrpSpPr/>
        <p:nvPr/>
      </p:nvGrpSpPr>
      <p:grpSpPr>
        <a:xfrm>
          <a:off x="0" y="0"/>
          <a:ext cx="0" cy="0"/>
          <a:chOff x="0" y="0"/>
          <a:chExt cx="0" cy="0"/>
        </a:xfrm>
      </p:grpSpPr>
      <p:sp>
        <p:nvSpPr>
          <p:cNvPr id="652" name="Shape 652"/>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53" name="Shape 653"/>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8" name="Shape 658"/>
        <p:cNvGrpSpPr/>
        <p:nvPr/>
      </p:nvGrpSpPr>
      <p:grpSpPr>
        <a:xfrm>
          <a:off x="0" y="0"/>
          <a:ext cx="0" cy="0"/>
          <a:chOff x="0" y="0"/>
          <a:chExt cx="0" cy="0"/>
        </a:xfrm>
      </p:grpSpPr>
      <p:sp>
        <p:nvSpPr>
          <p:cNvPr id="659" name="Shape 659"/>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60" name="Shape 660"/>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8" name="Shape 668"/>
        <p:cNvGrpSpPr/>
        <p:nvPr/>
      </p:nvGrpSpPr>
      <p:grpSpPr>
        <a:xfrm>
          <a:off x="0" y="0"/>
          <a:ext cx="0" cy="0"/>
          <a:chOff x="0" y="0"/>
          <a:chExt cx="0" cy="0"/>
        </a:xfrm>
      </p:grpSpPr>
      <p:sp>
        <p:nvSpPr>
          <p:cNvPr id="669" name="Shape 669"/>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70" name="Shape 670"/>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78" name="Shape 678"/>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2" name="Shape 682"/>
        <p:cNvGrpSpPr/>
        <p:nvPr/>
      </p:nvGrpSpPr>
      <p:grpSpPr>
        <a:xfrm>
          <a:off x="0" y="0"/>
          <a:ext cx="0" cy="0"/>
          <a:chOff x="0" y="0"/>
          <a:chExt cx="0" cy="0"/>
        </a:xfrm>
      </p:grpSpPr>
      <p:sp>
        <p:nvSpPr>
          <p:cNvPr id="683" name="Shape 683"/>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84" name="Shape 684"/>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9" name="Shape 689"/>
        <p:cNvGrpSpPr/>
        <p:nvPr/>
      </p:nvGrpSpPr>
      <p:grpSpPr>
        <a:xfrm>
          <a:off x="0" y="0"/>
          <a:ext cx="0" cy="0"/>
          <a:chOff x="0" y="0"/>
          <a:chExt cx="0" cy="0"/>
        </a:xfrm>
      </p:grpSpPr>
      <p:sp>
        <p:nvSpPr>
          <p:cNvPr id="690" name="Shape 690"/>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691" name="Shape 691"/>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9" name="Shape 999"/>
        <p:cNvGrpSpPr/>
        <p:nvPr/>
      </p:nvGrpSpPr>
      <p:grpSpPr>
        <a:xfrm>
          <a:off x="0" y="0"/>
          <a:ext cx="0" cy="0"/>
          <a:chOff x="0" y="0"/>
          <a:chExt cx="0" cy="0"/>
        </a:xfrm>
      </p:grpSpPr>
      <p:sp>
        <p:nvSpPr>
          <p:cNvPr id="1000" name="Shape 1000"/>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001" name="Shape 1001"/>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9" name="Shape 1019"/>
        <p:cNvGrpSpPr/>
        <p:nvPr/>
      </p:nvGrpSpPr>
      <p:grpSpPr>
        <a:xfrm>
          <a:off x="0" y="0"/>
          <a:ext cx="0" cy="0"/>
          <a:chOff x="0" y="0"/>
          <a:chExt cx="0" cy="0"/>
        </a:xfrm>
      </p:grpSpPr>
      <p:sp>
        <p:nvSpPr>
          <p:cNvPr id="1020" name="Shape 1020"/>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021" name="Shape 1021"/>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35" name="Shape 135"/>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5" name="Shape 1025"/>
        <p:cNvGrpSpPr/>
        <p:nvPr/>
      </p:nvGrpSpPr>
      <p:grpSpPr>
        <a:xfrm>
          <a:off x="0" y="0"/>
          <a:ext cx="0" cy="0"/>
          <a:chOff x="0" y="0"/>
          <a:chExt cx="0" cy="0"/>
        </a:xfrm>
      </p:grpSpPr>
      <p:sp>
        <p:nvSpPr>
          <p:cNvPr id="1026" name="Shape 1026"/>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027" name="Shape 1027"/>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1" name="Shape 1031"/>
        <p:cNvGrpSpPr/>
        <p:nvPr/>
      </p:nvGrpSpPr>
      <p:grpSpPr>
        <a:xfrm>
          <a:off x="0" y="0"/>
          <a:ext cx="0" cy="0"/>
          <a:chOff x="0" y="0"/>
          <a:chExt cx="0" cy="0"/>
        </a:xfrm>
      </p:grpSpPr>
      <p:sp>
        <p:nvSpPr>
          <p:cNvPr id="1032" name="Shape 1032"/>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033" name="Shape 1033"/>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2" name="Shape 1062"/>
        <p:cNvGrpSpPr/>
        <p:nvPr/>
      </p:nvGrpSpPr>
      <p:grpSpPr>
        <a:xfrm>
          <a:off x="0" y="0"/>
          <a:ext cx="0" cy="0"/>
          <a:chOff x="0" y="0"/>
          <a:chExt cx="0" cy="0"/>
        </a:xfrm>
      </p:grpSpPr>
      <p:sp>
        <p:nvSpPr>
          <p:cNvPr id="1063" name="Shape 1063"/>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064" name="Shape 1064"/>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2" name="Shape 1072"/>
        <p:cNvGrpSpPr/>
        <p:nvPr/>
      </p:nvGrpSpPr>
      <p:grpSpPr>
        <a:xfrm>
          <a:off x="0" y="0"/>
          <a:ext cx="0" cy="0"/>
          <a:chOff x="0" y="0"/>
          <a:chExt cx="0" cy="0"/>
        </a:xfrm>
      </p:grpSpPr>
      <p:sp>
        <p:nvSpPr>
          <p:cNvPr id="1073" name="Shape 1073"/>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074" name="Shape 1074"/>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41" name="Shape 141"/>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47" name="Shape 147"/>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txBox="1"/>
          <p:nvPr>
            <p:ph idx="1" type="body"/>
          </p:nvPr>
        </p:nvSpPr>
        <p:spPr>
          <a:xfrm>
            <a:off x="914701" y="4344011"/>
            <a:ext cx="5028595" cy="4114493"/>
          </a:xfrm>
          <a:prstGeom prst="rect">
            <a:avLst/>
          </a:prstGeom>
          <a:noFill/>
          <a:ln>
            <a:noFill/>
          </a:ln>
        </p:spPr>
        <p:txBody>
          <a:bodyPr anchorCtr="0" anchor="ctr" bIns="87425" lIns="87425" rIns="87425" tIns="87425">
            <a:noAutofit/>
          </a:bodyPr>
          <a:lstStyle/>
          <a:p>
            <a:pPr lvl="0">
              <a:spcBef>
                <a:spcPts val="0"/>
              </a:spcBef>
              <a:buNone/>
            </a:pPr>
            <a:r>
              <a:t/>
            </a:r>
            <a:endParaRPr/>
          </a:p>
        </p:txBody>
      </p:sp>
      <p:sp>
        <p:nvSpPr>
          <p:cNvPr id="153" name="Shape 153"/>
          <p:cNvSpPr/>
          <p:nvPr>
            <p:ph idx="2" type="sldImg"/>
          </p:nvPr>
        </p:nvSpPr>
        <p:spPr>
          <a:xfrm>
            <a:off x="417285" y="685493"/>
            <a:ext cx="6023428" cy="34289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Slide de título">
    <p:spTree>
      <p:nvGrpSpPr>
        <p:cNvPr id="64" name="Shape 64"/>
        <p:cNvGrpSpPr/>
        <p:nvPr/>
      </p:nvGrpSpPr>
      <p:grpSpPr>
        <a:xfrm>
          <a:off x="0" y="0"/>
          <a:ext cx="0" cy="0"/>
          <a:chOff x="0" y="0"/>
          <a:chExt cx="0" cy="0"/>
        </a:xfrm>
      </p:grpSpPr>
      <p:sp>
        <p:nvSpPr>
          <p:cNvPr id="65" name="Shape 65"/>
          <p:cNvSpPr txBox="1"/>
          <p:nvPr>
            <p:ph type="ctrTitle"/>
          </p:nvPr>
        </p:nvSpPr>
        <p:spPr>
          <a:xfrm>
            <a:off x="685800" y="1314450"/>
            <a:ext cx="7772400" cy="1372320"/>
          </a:xfrm>
          <a:prstGeom prst="rect">
            <a:avLst/>
          </a:prstGeom>
          <a:noFill/>
          <a:ln>
            <a:noFill/>
          </a:ln>
        </p:spPr>
        <p:txBody>
          <a:bodyPr anchorCtr="0" anchor="b" bIns="91425" lIns="91425" rIns="91425" tIns="91425"/>
          <a:lstStyle>
            <a:lvl1pPr indent="0" lvl="0" marL="0" marR="0" rtl="0" algn="r">
              <a:spcBef>
                <a:spcPts val="0"/>
              </a:spcBef>
              <a:spcAft>
                <a:spcPts val="0"/>
              </a:spcAft>
              <a:buNone/>
              <a:defRPr b="1" i="0" sz="4800" u="none" cap="none" strike="noStrike">
                <a:solidFill>
                  <a:schemeClr val="dk2"/>
                </a:solidFill>
                <a:latin typeface="Rambla"/>
                <a:ea typeface="Rambla"/>
                <a:cs typeface="Rambla"/>
                <a:sym typeface="Rambla"/>
              </a:defRPr>
            </a:lvl1pPr>
            <a:lvl2pPr indent="0" lvl="1" marL="0" marR="0" rtl="0" algn="l">
              <a:spcBef>
                <a:spcPts val="0"/>
              </a:spcBef>
              <a:spcAft>
                <a:spcPts val="0"/>
              </a:spcAft>
              <a:buNone/>
              <a:defRPr b="1" i="0" sz="4100" u="none" cap="none" strike="noStrike">
                <a:solidFill>
                  <a:schemeClr val="dk2"/>
                </a:solidFill>
                <a:latin typeface="Rambla"/>
                <a:ea typeface="Rambla"/>
                <a:cs typeface="Rambla"/>
                <a:sym typeface="Rambla"/>
              </a:defRPr>
            </a:lvl2pPr>
            <a:lvl3pPr indent="0" lvl="2" marL="0" marR="0" rtl="0" algn="l">
              <a:spcBef>
                <a:spcPts val="0"/>
              </a:spcBef>
              <a:spcAft>
                <a:spcPts val="0"/>
              </a:spcAft>
              <a:buNone/>
              <a:defRPr b="1" i="0" sz="4100" u="none" cap="none" strike="noStrike">
                <a:solidFill>
                  <a:schemeClr val="dk2"/>
                </a:solidFill>
                <a:latin typeface="Rambla"/>
                <a:ea typeface="Rambla"/>
                <a:cs typeface="Rambla"/>
                <a:sym typeface="Rambla"/>
              </a:defRPr>
            </a:lvl3pPr>
            <a:lvl4pPr indent="0" lvl="3" marL="0" marR="0" rtl="0" algn="l">
              <a:spcBef>
                <a:spcPts val="0"/>
              </a:spcBef>
              <a:spcAft>
                <a:spcPts val="0"/>
              </a:spcAft>
              <a:buNone/>
              <a:defRPr b="1" i="0" sz="4100" u="none" cap="none" strike="noStrike">
                <a:solidFill>
                  <a:schemeClr val="dk2"/>
                </a:solidFill>
                <a:latin typeface="Rambla"/>
                <a:ea typeface="Rambla"/>
                <a:cs typeface="Rambla"/>
                <a:sym typeface="Rambla"/>
              </a:defRPr>
            </a:lvl4pPr>
            <a:lvl5pPr indent="0" lvl="4" marL="0" marR="0" rtl="0" algn="l">
              <a:spcBef>
                <a:spcPts val="0"/>
              </a:spcBef>
              <a:spcAft>
                <a:spcPts val="0"/>
              </a:spcAft>
              <a:buNone/>
              <a:defRPr b="1" i="0" sz="4100" u="none" cap="none" strike="noStrike">
                <a:solidFill>
                  <a:schemeClr val="dk2"/>
                </a:solidFill>
                <a:latin typeface="Rambla"/>
                <a:ea typeface="Rambla"/>
                <a:cs typeface="Rambla"/>
                <a:sym typeface="Rambla"/>
              </a:defRPr>
            </a:lvl5pPr>
            <a:lvl6pPr indent="0" lvl="5" marL="457200" marR="0" rtl="0" algn="l">
              <a:spcBef>
                <a:spcPts val="0"/>
              </a:spcBef>
              <a:spcAft>
                <a:spcPts val="0"/>
              </a:spcAft>
              <a:buNone/>
              <a:defRPr b="1" i="0" sz="4100" u="none" cap="none" strike="noStrike">
                <a:solidFill>
                  <a:schemeClr val="dk2"/>
                </a:solidFill>
                <a:latin typeface="Rambla"/>
                <a:ea typeface="Rambla"/>
                <a:cs typeface="Rambla"/>
                <a:sym typeface="Rambla"/>
              </a:defRPr>
            </a:lvl6pPr>
            <a:lvl7pPr indent="0" lvl="6" marL="914400" marR="0" rtl="0" algn="l">
              <a:spcBef>
                <a:spcPts val="0"/>
              </a:spcBef>
              <a:spcAft>
                <a:spcPts val="0"/>
              </a:spcAft>
              <a:buNone/>
              <a:defRPr b="1" i="0" sz="4100" u="none" cap="none" strike="noStrike">
                <a:solidFill>
                  <a:schemeClr val="dk2"/>
                </a:solidFill>
                <a:latin typeface="Rambla"/>
                <a:ea typeface="Rambla"/>
                <a:cs typeface="Rambla"/>
                <a:sym typeface="Rambla"/>
              </a:defRPr>
            </a:lvl7pPr>
            <a:lvl8pPr indent="0" lvl="7" marL="1371600" marR="0" rtl="0" algn="l">
              <a:spcBef>
                <a:spcPts val="0"/>
              </a:spcBef>
              <a:spcAft>
                <a:spcPts val="0"/>
              </a:spcAft>
              <a:buNone/>
              <a:defRPr b="1" i="0" sz="4100" u="none" cap="none" strike="noStrike">
                <a:solidFill>
                  <a:schemeClr val="dk2"/>
                </a:solidFill>
                <a:latin typeface="Rambla"/>
                <a:ea typeface="Rambla"/>
                <a:cs typeface="Rambla"/>
                <a:sym typeface="Rambla"/>
              </a:defRPr>
            </a:lvl8pPr>
            <a:lvl9pPr indent="0" lvl="8" marL="1828800" marR="0" rtl="0" algn="l">
              <a:spcBef>
                <a:spcPts val="0"/>
              </a:spcBef>
              <a:spcAft>
                <a:spcPts val="0"/>
              </a:spcAft>
              <a:buNone/>
              <a:defRPr b="1" i="0" sz="4100" u="none" cap="none" strike="noStrike">
                <a:solidFill>
                  <a:schemeClr val="dk2"/>
                </a:solidFill>
                <a:latin typeface="Rambla"/>
                <a:ea typeface="Rambla"/>
                <a:cs typeface="Rambla"/>
                <a:sym typeface="Rambla"/>
              </a:defRPr>
            </a:lvl9pPr>
          </a:lstStyle>
          <a:p/>
        </p:txBody>
      </p:sp>
      <p:sp>
        <p:nvSpPr>
          <p:cNvPr id="66" name="Shape 66"/>
          <p:cNvSpPr txBox="1"/>
          <p:nvPr>
            <p:ph idx="1" type="subTitle"/>
          </p:nvPr>
        </p:nvSpPr>
        <p:spPr>
          <a:xfrm>
            <a:off x="685800" y="2708705"/>
            <a:ext cx="7772400" cy="899777"/>
          </a:xfrm>
          <a:prstGeom prst="rect">
            <a:avLst/>
          </a:prstGeom>
          <a:noFill/>
          <a:ln>
            <a:noFill/>
          </a:ln>
        </p:spPr>
        <p:txBody>
          <a:bodyPr anchorCtr="0" anchor="t" bIns="91425" lIns="91425" rIns="91425" tIns="91425"/>
          <a:lstStyle>
            <a:lvl1pPr indent="0" lvl="0" marL="0" marR="64008" rtl="0" algn="r">
              <a:spcBef>
                <a:spcPts val="400"/>
              </a:spcBef>
              <a:spcAft>
                <a:spcPts val="0"/>
              </a:spcAft>
              <a:buClr>
                <a:schemeClr val="accent1"/>
              </a:buClr>
              <a:buFont typeface="Noto Sans Symbols"/>
              <a:buNone/>
              <a:defRPr b="0" i="0" sz="2700" u="none" cap="none" strike="noStrike">
                <a:solidFill>
                  <a:schemeClr val="dk2"/>
                </a:solidFill>
                <a:latin typeface="Rambla"/>
                <a:ea typeface="Rambla"/>
                <a:cs typeface="Rambla"/>
                <a:sym typeface="Rambla"/>
              </a:defRPr>
            </a:lvl1pPr>
            <a:lvl2pPr indent="0" lvl="1" marL="457200" marR="0" rtl="0" algn="ctr">
              <a:spcBef>
                <a:spcPts val="325"/>
              </a:spcBef>
              <a:spcAft>
                <a:spcPts val="0"/>
              </a:spcAft>
              <a:buClr>
                <a:schemeClr val="accent1"/>
              </a:buClr>
              <a:buFont typeface="Verdana"/>
              <a:buNone/>
              <a:defRPr b="0" i="0" sz="2300" u="none" cap="none" strike="noStrike">
                <a:solidFill>
                  <a:schemeClr val="dk1"/>
                </a:solidFill>
                <a:latin typeface="Rambla"/>
                <a:ea typeface="Rambla"/>
                <a:cs typeface="Rambla"/>
                <a:sym typeface="Rambla"/>
              </a:defRPr>
            </a:lvl2pPr>
            <a:lvl3pPr indent="0" lvl="2" marL="914400" marR="0" rtl="0" algn="ctr">
              <a:spcBef>
                <a:spcPts val="350"/>
              </a:spcBef>
              <a:spcAft>
                <a:spcPts val="0"/>
              </a:spcAft>
              <a:buClr>
                <a:schemeClr val="accent2"/>
              </a:buClr>
              <a:buFont typeface="Noto Sans Symbols"/>
              <a:buNone/>
              <a:defRPr b="0" i="0" sz="2100" u="none" cap="none" strike="noStrike">
                <a:solidFill>
                  <a:schemeClr val="dk1"/>
                </a:solidFill>
                <a:latin typeface="Rambla"/>
                <a:ea typeface="Rambla"/>
                <a:cs typeface="Rambla"/>
                <a:sym typeface="Rambla"/>
              </a:defRPr>
            </a:lvl3pPr>
            <a:lvl4pPr indent="0" lvl="3" marL="1371600" marR="0" rtl="0" algn="ctr">
              <a:spcBef>
                <a:spcPts val="350"/>
              </a:spcBef>
              <a:spcAft>
                <a:spcPts val="0"/>
              </a:spcAft>
              <a:buClr>
                <a:schemeClr val="accent2"/>
              </a:buClr>
              <a:buFont typeface="Noto Sans Symbols"/>
              <a:buNone/>
              <a:defRPr b="0" i="0" sz="1900" u="none" cap="none" strike="noStrike">
                <a:solidFill>
                  <a:schemeClr val="dk1"/>
                </a:solidFill>
                <a:latin typeface="Rambla"/>
                <a:ea typeface="Rambla"/>
                <a:cs typeface="Rambla"/>
                <a:sym typeface="Rambla"/>
              </a:defRPr>
            </a:lvl4pPr>
            <a:lvl5pPr indent="0" lvl="4" marL="1828800" marR="0" rtl="0" algn="ctr">
              <a:spcBef>
                <a:spcPts val="350"/>
              </a:spcBef>
              <a:spcAft>
                <a:spcPts val="0"/>
              </a:spcAft>
              <a:buClr>
                <a:schemeClr val="accent2"/>
              </a:buClr>
              <a:buFont typeface="Noto Sans Symbols"/>
              <a:buNone/>
              <a:defRPr b="0" i="0" sz="1800" u="none" cap="none" strike="noStrike">
                <a:solidFill>
                  <a:schemeClr val="dk1"/>
                </a:solidFill>
                <a:latin typeface="Rambla"/>
                <a:ea typeface="Rambla"/>
                <a:cs typeface="Rambla"/>
                <a:sym typeface="Rambla"/>
              </a:defRPr>
            </a:lvl5pPr>
            <a:lvl6pPr indent="0" lvl="5" marL="2286000" marR="0" rtl="0" algn="ctr">
              <a:spcBef>
                <a:spcPts val="350"/>
              </a:spcBef>
              <a:buClr>
                <a:schemeClr val="accent3"/>
              </a:buClr>
              <a:buFont typeface="Noto Sans Symbols"/>
              <a:buNone/>
              <a:defRPr b="0" i="0" sz="1800" u="none" cap="none" strike="noStrike">
                <a:solidFill>
                  <a:schemeClr val="dk1"/>
                </a:solidFill>
                <a:latin typeface="Rambla"/>
                <a:ea typeface="Rambla"/>
                <a:cs typeface="Rambla"/>
                <a:sym typeface="Rambla"/>
              </a:defRPr>
            </a:lvl6pPr>
            <a:lvl7pPr indent="0" lvl="6" marL="2743200" marR="0" rtl="0" algn="ctr">
              <a:spcBef>
                <a:spcPts val="350"/>
              </a:spcBef>
              <a:buClr>
                <a:schemeClr val="accent3"/>
              </a:buClr>
              <a:buFont typeface="Noto Sans Symbols"/>
              <a:buNone/>
              <a:defRPr b="0" i="0" sz="1600" u="none" cap="none" strike="noStrike">
                <a:solidFill>
                  <a:schemeClr val="dk1"/>
                </a:solidFill>
                <a:latin typeface="Rambla"/>
                <a:ea typeface="Rambla"/>
                <a:cs typeface="Rambla"/>
                <a:sym typeface="Rambla"/>
              </a:defRPr>
            </a:lvl7pPr>
            <a:lvl8pPr indent="0" lvl="7" marL="3200400" marR="0" rtl="0" algn="ctr">
              <a:spcBef>
                <a:spcPts val="350"/>
              </a:spcBef>
              <a:buClr>
                <a:schemeClr val="accent3"/>
              </a:buClr>
              <a:buFont typeface="Noto Sans Symbols"/>
              <a:buNone/>
              <a:defRPr b="0" i="0" sz="1600" u="none" cap="none" strike="noStrike">
                <a:solidFill>
                  <a:schemeClr val="dk1"/>
                </a:solidFill>
                <a:latin typeface="Rambla"/>
                <a:ea typeface="Rambla"/>
                <a:cs typeface="Rambla"/>
                <a:sym typeface="Rambla"/>
              </a:defRPr>
            </a:lvl8pPr>
            <a:lvl9pPr indent="0" lvl="8" marL="3657600" marR="0" rtl="0" algn="ctr">
              <a:spcBef>
                <a:spcPts val="350"/>
              </a:spcBef>
              <a:buClr>
                <a:schemeClr val="accent3"/>
              </a:buClr>
              <a:buFont typeface="Noto Sans Symbols"/>
              <a:buNone/>
              <a:defRPr b="0" i="0" sz="1600" u="none" cap="none" strike="noStrike">
                <a:solidFill>
                  <a:schemeClr val="dk1"/>
                </a:solidFill>
                <a:latin typeface="Rambla"/>
                <a:ea typeface="Rambla"/>
                <a:cs typeface="Rambla"/>
                <a:sym typeface="Rambla"/>
              </a:defRPr>
            </a:lvl9pPr>
          </a:lstStyle>
          <a:p/>
        </p:txBody>
      </p:sp>
      <p:sp>
        <p:nvSpPr>
          <p:cNvPr id="67" name="Shape 67"/>
          <p:cNvSpPr txBox="1"/>
          <p:nvPr>
            <p:ph idx="10" type="dt"/>
          </p:nvPr>
        </p:nvSpPr>
        <p:spPr>
          <a:xfrm>
            <a:off x="6727825" y="4806552"/>
            <a:ext cx="1919287"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1000" u="none">
                <a:solidFill>
                  <a:srgbClr val="FFFFFF"/>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68" name="Shape 68"/>
          <p:cNvSpPr txBox="1"/>
          <p:nvPr>
            <p:ph idx="11" type="ftr"/>
          </p:nvPr>
        </p:nvSpPr>
        <p:spPr>
          <a:xfrm>
            <a:off x="4379912" y="4806552"/>
            <a:ext cx="2351086"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69" name="Shape 69"/>
          <p:cNvSpPr txBox="1"/>
          <p:nvPr>
            <p:ph idx="12" type="sldNum"/>
          </p:nvPr>
        </p:nvSpPr>
        <p:spPr>
          <a:xfrm>
            <a:off x="8647111" y="4806552"/>
            <a:ext cx="366711" cy="273843"/>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rgbClr val="FFFFFF"/>
              </a:buClr>
              <a:buSzPct val="25000"/>
              <a:buFont typeface="Arial"/>
              <a:buNone/>
            </a:pPr>
            <a:fld id="{00000000-1234-1234-1234-123412341234}" type="slidenum">
              <a:rPr b="0" i="0" lang="pt-BR" sz="1000" u="none">
                <a:solidFill>
                  <a:srgbClr val="FFFFFF"/>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ítulo e conteúdo">
    <p:spTree>
      <p:nvGrpSpPr>
        <p:cNvPr id="82" name="Shape 82"/>
        <p:cNvGrpSpPr/>
        <p:nvPr/>
      </p:nvGrpSpPr>
      <p:grpSpPr>
        <a:xfrm>
          <a:off x="0" y="0"/>
          <a:ext cx="0" cy="0"/>
          <a:chOff x="0" y="0"/>
          <a:chExt cx="0" cy="0"/>
        </a:xfrm>
      </p:grpSpPr>
      <p:sp>
        <p:nvSpPr>
          <p:cNvPr id="83" name="Shape 83"/>
          <p:cNvSpPr txBox="1"/>
          <p:nvPr>
            <p:ph idx="1" type="body"/>
          </p:nvPr>
        </p:nvSpPr>
        <p:spPr>
          <a:xfrm>
            <a:off x="457200" y="1110852"/>
            <a:ext cx="8229600" cy="3394471"/>
          </a:xfrm>
          <a:prstGeom prst="rect">
            <a:avLst/>
          </a:prstGeom>
          <a:noFill/>
          <a:ln>
            <a:noFill/>
          </a:ln>
        </p:spPr>
        <p:txBody>
          <a:bodyPr anchorCtr="0" anchor="t" bIns="91425" lIns="91425" rIns="91425" tIns="91425"/>
          <a:lstStyle>
            <a:lvl1pPr indent="-146939" lvl="0" marL="365125" marR="0" rtl="0" algn="l">
              <a:spcBef>
                <a:spcPts val="400"/>
              </a:spcBef>
              <a:spcAft>
                <a:spcPts val="0"/>
              </a:spcAft>
              <a:buClr>
                <a:schemeClr val="accent1"/>
              </a:buClr>
              <a:buSzPct val="68000"/>
              <a:buFont typeface="Noto Sans Symbols"/>
              <a:buChar char="▶"/>
              <a:defRPr b="0" i="0" sz="2700" u="none" cap="none" strike="noStrike">
                <a:solidFill>
                  <a:schemeClr val="dk1"/>
                </a:solidFill>
                <a:latin typeface="Rambla"/>
                <a:ea typeface="Rambla"/>
                <a:cs typeface="Rambla"/>
                <a:sym typeface="Rambla"/>
              </a:defRPr>
            </a:lvl1pPr>
            <a:lvl2pPr indent="-93662" lvl="1" marL="620713" marR="0" rtl="0" algn="l">
              <a:spcBef>
                <a:spcPts val="325"/>
              </a:spcBef>
              <a:spcAft>
                <a:spcPts val="0"/>
              </a:spcAft>
              <a:buClr>
                <a:schemeClr val="accent1"/>
              </a:buClr>
              <a:buSzPct val="100000"/>
              <a:buFont typeface="Verdana"/>
              <a:buChar char="◦"/>
              <a:defRPr b="0" i="0" sz="2300" u="none" cap="none" strike="noStrike">
                <a:solidFill>
                  <a:schemeClr val="dk1"/>
                </a:solidFill>
                <a:latin typeface="Rambla"/>
                <a:ea typeface="Rambla"/>
                <a:cs typeface="Rambla"/>
                <a:sym typeface="Rambla"/>
              </a:defRPr>
            </a:lvl2pPr>
            <a:lvl3pPr indent="-103187" lvl="2" marL="858838" marR="0" rtl="0" algn="l">
              <a:spcBef>
                <a:spcPts val="350"/>
              </a:spcBef>
              <a:spcAft>
                <a:spcPts val="0"/>
              </a:spcAft>
              <a:buClr>
                <a:schemeClr val="accent2"/>
              </a:buClr>
              <a:buSzPct val="100000"/>
              <a:buFont typeface="Noto Sans Symbols"/>
              <a:buChar char="⚫"/>
              <a:defRPr b="0" i="0" sz="2100" u="none" cap="none" strike="noStrike">
                <a:solidFill>
                  <a:schemeClr val="dk1"/>
                </a:solidFill>
                <a:latin typeface="Rambla"/>
                <a:ea typeface="Rambla"/>
                <a:cs typeface="Rambla"/>
                <a:sym typeface="Rambla"/>
              </a:defRPr>
            </a:lvl3pPr>
            <a:lvl4pPr indent="-107950" lvl="3" marL="1143000" marR="0" rtl="0" algn="l">
              <a:spcBef>
                <a:spcPts val="350"/>
              </a:spcBef>
              <a:spcAft>
                <a:spcPts val="0"/>
              </a:spcAft>
              <a:buClr>
                <a:schemeClr val="accent2"/>
              </a:buClr>
              <a:buSzPct val="100000"/>
              <a:buFont typeface="Noto Sans Symbols"/>
              <a:buChar char="⚫"/>
              <a:defRPr b="0" i="0" sz="1900" u="none" cap="none" strike="noStrike">
                <a:solidFill>
                  <a:schemeClr val="dk1"/>
                </a:solidFill>
                <a:latin typeface="Rambla"/>
                <a:ea typeface="Rambla"/>
                <a:cs typeface="Rambla"/>
                <a:sym typeface="Rambla"/>
              </a:defRPr>
            </a:lvl4pPr>
            <a:lvl5pPr indent="-114300" lvl="4" marL="1371600" marR="0" rtl="0" algn="l">
              <a:spcBef>
                <a:spcPts val="350"/>
              </a:spcBef>
              <a:spcAft>
                <a:spcPts val="0"/>
              </a:spcAft>
              <a:buClr>
                <a:schemeClr val="accent2"/>
              </a:buClr>
              <a:buSzPct val="100000"/>
              <a:buFont typeface="Noto Sans Symbols"/>
              <a:buChar char="⚫"/>
              <a:defRPr b="0" i="0" sz="1800" u="none" cap="none" strike="noStrike">
                <a:solidFill>
                  <a:schemeClr val="dk1"/>
                </a:solidFill>
                <a:latin typeface="Rambla"/>
                <a:ea typeface="Rambla"/>
                <a:cs typeface="Rambla"/>
                <a:sym typeface="Rambla"/>
              </a:defRPr>
            </a:lvl5pPr>
            <a:lvl6pPr indent="-114300" lvl="5" marL="1600200" marR="0" rtl="0" algn="l">
              <a:spcBef>
                <a:spcPts val="350"/>
              </a:spcBef>
              <a:buClr>
                <a:schemeClr val="accent3"/>
              </a:buClr>
              <a:buSzPct val="100000"/>
              <a:buFont typeface="Noto Sans Symbols"/>
              <a:buChar char="◾"/>
              <a:defRPr b="0" i="0" sz="1800" u="none" cap="none" strike="noStrike">
                <a:solidFill>
                  <a:schemeClr val="dk1"/>
                </a:solidFill>
                <a:latin typeface="Rambla"/>
                <a:ea typeface="Rambla"/>
                <a:cs typeface="Rambla"/>
                <a:sym typeface="Rambla"/>
              </a:defRPr>
            </a:lvl6pPr>
            <a:lvl7pPr indent="-127000" lvl="6" marL="18288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7pPr>
            <a:lvl8pPr indent="-127000" lvl="7" marL="20574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8pPr>
            <a:lvl9pPr indent="-127000" lvl="8" marL="22860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9pPr>
          </a:lstStyle>
          <a:p/>
        </p:txBody>
      </p:sp>
      <p:sp>
        <p:nvSpPr>
          <p:cNvPr id="84" name="Shape 84"/>
          <p:cNvSpPr txBox="1"/>
          <p:nvPr>
            <p:ph type="title"/>
          </p:nvPr>
        </p:nvSpPr>
        <p:spPr>
          <a:xfrm>
            <a:off x="457200" y="205977"/>
            <a:ext cx="8229600" cy="85725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4100" u="none" cap="none" strike="noStrike">
                <a:solidFill>
                  <a:schemeClr val="dk2"/>
                </a:solidFill>
                <a:latin typeface="Rambla"/>
                <a:ea typeface="Rambla"/>
                <a:cs typeface="Rambla"/>
                <a:sym typeface="Rambla"/>
              </a:defRPr>
            </a:lvl1pPr>
            <a:lvl2pPr indent="0" lvl="1" marL="0" marR="0" rtl="0" algn="l">
              <a:spcBef>
                <a:spcPts val="0"/>
              </a:spcBef>
              <a:spcAft>
                <a:spcPts val="0"/>
              </a:spcAft>
              <a:buNone/>
              <a:defRPr b="1" i="0" sz="4100" u="none" cap="none" strike="noStrike">
                <a:solidFill>
                  <a:schemeClr val="dk2"/>
                </a:solidFill>
                <a:latin typeface="Rambla"/>
                <a:ea typeface="Rambla"/>
                <a:cs typeface="Rambla"/>
                <a:sym typeface="Rambla"/>
              </a:defRPr>
            </a:lvl2pPr>
            <a:lvl3pPr indent="0" lvl="2" marL="0" marR="0" rtl="0" algn="l">
              <a:spcBef>
                <a:spcPts val="0"/>
              </a:spcBef>
              <a:spcAft>
                <a:spcPts val="0"/>
              </a:spcAft>
              <a:buNone/>
              <a:defRPr b="1" i="0" sz="4100" u="none" cap="none" strike="noStrike">
                <a:solidFill>
                  <a:schemeClr val="dk2"/>
                </a:solidFill>
                <a:latin typeface="Rambla"/>
                <a:ea typeface="Rambla"/>
                <a:cs typeface="Rambla"/>
                <a:sym typeface="Rambla"/>
              </a:defRPr>
            </a:lvl3pPr>
            <a:lvl4pPr indent="0" lvl="3" marL="0" marR="0" rtl="0" algn="l">
              <a:spcBef>
                <a:spcPts val="0"/>
              </a:spcBef>
              <a:spcAft>
                <a:spcPts val="0"/>
              </a:spcAft>
              <a:buNone/>
              <a:defRPr b="1" i="0" sz="4100" u="none" cap="none" strike="noStrike">
                <a:solidFill>
                  <a:schemeClr val="dk2"/>
                </a:solidFill>
                <a:latin typeface="Rambla"/>
                <a:ea typeface="Rambla"/>
                <a:cs typeface="Rambla"/>
                <a:sym typeface="Rambla"/>
              </a:defRPr>
            </a:lvl4pPr>
            <a:lvl5pPr indent="0" lvl="4" marL="0" marR="0" rtl="0" algn="l">
              <a:spcBef>
                <a:spcPts val="0"/>
              </a:spcBef>
              <a:spcAft>
                <a:spcPts val="0"/>
              </a:spcAft>
              <a:buNone/>
              <a:defRPr b="1" i="0" sz="4100" u="none" cap="none" strike="noStrike">
                <a:solidFill>
                  <a:schemeClr val="dk2"/>
                </a:solidFill>
                <a:latin typeface="Rambla"/>
                <a:ea typeface="Rambla"/>
                <a:cs typeface="Rambla"/>
                <a:sym typeface="Rambla"/>
              </a:defRPr>
            </a:lvl5pPr>
            <a:lvl6pPr indent="0" lvl="5" marL="457200" marR="0" rtl="0" algn="l">
              <a:spcBef>
                <a:spcPts val="0"/>
              </a:spcBef>
              <a:spcAft>
                <a:spcPts val="0"/>
              </a:spcAft>
              <a:buNone/>
              <a:defRPr b="1" i="0" sz="4100" u="none" cap="none" strike="noStrike">
                <a:solidFill>
                  <a:schemeClr val="dk2"/>
                </a:solidFill>
                <a:latin typeface="Rambla"/>
                <a:ea typeface="Rambla"/>
                <a:cs typeface="Rambla"/>
                <a:sym typeface="Rambla"/>
              </a:defRPr>
            </a:lvl6pPr>
            <a:lvl7pPr indent="0" lvl="6" marL="914400" marR="0" rtl="0" algn="l">
              <a:spcBef>
                <a:spcPts val="0"/>
              </a:spcBef>
              <a:spcAft>
                <a:spcPts val="0"/>
              </a:spcAft>
              <a:buNone/>
              <a:defRPr b="1" i="0" sz="4100" u="none" cap="none" strike="noStrike">
                <a:solidFill>
                  <a:schemeClr val="dk2"/>
                </a:solidFill>
                <a:latin typeface="Rambla"/>
                <a:ea typeface="Rambla"/>
                <a:cs typeface="Rambla"/>
                <a:sym typeface="Rambla"/>
              </a:defRPr>
            </a:lvl7pPr>
            <a:lvl8pPr indent="0" lvl="7" marL="1371600" marR="0" rtl="0" algn="l">
              <a:spcBef>
                <a:spcPts val="0"/>
              </a:spcBef>
              <a:spcAft>
                <a:spcPts val="0"/>
              </a:spcAft>
              <a:buNone/>
              <a:defRPr b="1" i="0" sz="4100" u="none" cap="none" strike="noStrike">
                <a:solidFill>
                  <a:schemeClr val="dk2"/>
                </a:solidFill>
                <a:latin typeface="Rambla"/>
                <a:ea typeface="Rambla"/>
                <a:cs typeface="Rambla"/>
                <a:sym typeface="Rambla"/>
              </a:defRPr>
            </a:lvl8pPr>
            <a:lvl9pPr indent="0" lvl="8" marL="1828800" marR="0" rtl="0" algn="l">
              <a:spcBef>
                <a:spcPts val="0"/>
              </a:spcBef>
              <a:spcAft>
                <a:spcPts val="0"/>
              </a:spcAft>
              <a:buNone/>
              <a:defRPr b="1" i="0" sz="4100" u="none" cap="none" strike="noStrike">
                <a:solidFill>
                  <a:schemeClr val="dk2"/>
                </a:solidFill>
                <a:latin typeface="Rambla"/>
                <a:ea typeface="Rambla"/>
                <a:cs typeface="Rambla"/>
                <a:sym typeface="Rambla"/>
              </a:defRPr>
            </a:lvl9pPr>
          </a:lstStyle>
          <a:p/>
        </p:txBody>
      </p:sp>
      <p:sp>
        <p:nvSpPr>
          <p:cNvPr id="85" name="Shape 85"/>
          <p:cNvSpPr txBox="1"/>
          <p:nvPr>
            <p:ph idx="10" type="dt"/>
          </p:nvPr>
        </p:nvSpPr>
        <p:spPr>
          <a:xfrm>
            <a:off x="6727825" y="4806552"/>
            <a:ext cx="1919287"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10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6" name="Shape 86"/>
          <p:cNvSpPr txBox="1"/>
          <p:nvPr>
            <p:ph idx="11" type="ftr"/>
          </p:nvPr>
        </p:nvSpPr>
        <p:spPr>
          <a:xfrm>
            <a:off x="4379912" y="4806552"/>
            <a:ext cx="2351086"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7" name="Shape 87"/>
          <p:cNvSpPr txBox="1"/>
          <p:nvPr>
            <p:ph idx="12" type="sldNum"/>
          </p:nvPr>
        </p:nvSpPr>
        <p:spPr>
          <a:xfrm>
            <a:off x="8647111" y="4806552"/>
            <a:ext cx="366711" cy="273843"/>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pt-BR" sz="1000" u="none">
                <a:solidFill>
                  <a:schemeClr val="dk1"/>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Em branco">
    <p:spTree>
      <p:nvGrpSpPr>
        <p:cNvPr id="88" name="Shape 88"/>
        <p:cNvGrpSpPr/>
        <p:nvPr/>
      </p:nvGrpSpPr>
      <p:grpSpPr>
        <a:xfrm>
          <a:off x="0" y="0"/>
          <a:ext cx="0" cy="0"/>
          <a:chOff x="0" y="0"/>
          <a:chExt cx="0" cy="0"/>
        </a:xfrm>
      </p:grpSpPr>
      <p:sp>
        <p:nvSpPr>
          <p:cNvPr id="89" name="Shape 89"/>
          <p:cNvSpPr txBox="1"/>
          <p:nvPr>
            <p:ph idx="10" type="dt"/>
          </p:nvPr>
        </p:nvSpPr>
        <p:spPr>
          <a:xfrm>
            <a:off x="6727825" y="4806552"/>
            <a:ext cx="1919287"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10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0" name="Shape 90"/>
          <p:cNvSpPr txBox="1"/>
          <p:nvPr>
            <p:ph idx="11" type="ftr"/>
          </p:nvPr>
        </p:nvSpPr>
        <p:spPr>
          <a:xfrm>
            <a:off x="4379912" y="4806552"/>
            <a:ext cx="2351086"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1" name="Shape 91"/>
          <p:cNvSpPr txBox="1"/>
          <p:nvPr>
            <p:ph idx="12" type="sldNum"/>
          </p:nvPr>
        </p:nvSpPr>
        <p:spPr>
          <a:xfrm>
            <a:off x="8647111" y="4806552"/>
            <a:ext cx="366711" cy="273843"/>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pt-BR" sz="1000" u="none">
                <a:solidFill>
                  <a:schemeClr val="dk1"/>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Título e texto verticais">
    <p:spTree>
      <p:nvGrpSpPr>
        <p:cNvPr id="92" name="Shape 92"/>
        <p:cNvGrpSpPr/>
        <p:nvPr/>
      </p:nvGrpSpPr>
      <p:grpSpPr>
        <a:xfrm>
          <a:off x="0" y="0"/>
          <a:ext cx="0" cy="0"/>
          <a:chOff x="0" y="0"/>
          <a:chExt cx="0" cy="0"/>
        </a:xfrm>
      </p:grpSpPr>
      <p:sp>
        <p:nvSpPr>
          <p:cNvPr id="93" name="Shape 93"/>
          <p:cNvSpPr txBox="1"/>
          <p:nvPr>
            <p:ph type="title"/>
          </p:nvPr>
        </p:nvSpPr>
        <p:spPr>
          <a:xfrm rot="5400000">
            <a:off x="5635462" y="1414530"/>
            <a:ext cx="4194570" cy="177747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4100" u="none" cap="none" strike="noStrike">
                <a:solidFill>
                  <a:schemeClr val="dk2"/>
                </a:solidFill>
                <a:latin typeface="Rambla"/>
                <a:ea typeface="Rambla"/>
                <a:cs typeface="Rambla"/>
                <a:sym typeface="Rambla"/>
              </a:defRPr>
            </a:lvl1pPr>
            <a:lvl2pPr indent="0" lvl="1" marL="0" marR="0" rtl="0" algn="l">
              <a:spcBef>
                <a:spcPts val="0"/>
              </a:spcBef>
              <a:spcAft>
                <a:spcPts val="0"/>
              </a:spcAft>
              <a:buNone/>
              <a:defRPr b="1" i="0" sz="4100" u="none" cap="none" strike="noStrike">
                <a:solidFill>
                  <a:schemeClr val="dk2"/>
                </a:solidFill>
                <a:latin typeface="Rambla"/>
                <a:ea typeface="Rambla"/>
                <a:cs typeface="Rambla"/>
                <a:sym typeface="Rambla"/>
              </a:defRPr>
            </a:lvl2pPr>
            <a:lvl3pPr indent="0" lvl="2" marL="0" marR="0" rtl="0" algn="l">
              <a:spcBef>
                <a:spcPts val="0"/>
              </a:spcBef>
              <a:spcAft>
                <a:spcPts val="0"/>
              </a:spcAft>
              <a:buNone/>
              <a:defRPr b="1" i="0" sz="4100" u="none" cap="none" strike="noStrike">
                <a:solidFill>
                  <a:schemeClr val="dk2"/>
                </a:solidFill>
                <a:latin typeface="Rambla"/>
                <a:ea typeface="Rambla"/>
                <a:cs typeface="Rambla"/>
                <a:sym typeface="Rambla"/>
              </a:defRPr>
            </a:lvl3pPr>
            <a:lvl4pPr indent="0" lvl="3" marL="0" marR="0" rtl="0" algn="l">
              <a:spcBef>
                <a:spcPts val="0"/>
              </a:spcBef>
              <a:spcAft>
                <a:spcPts val="0"/>
              </a:spcAft>
              <a:buNone/>
              <a:defRPr b="1" i="0" sz="4100" u="none" cap="none" strike="noStrike">
                <a:solidFill>
                  <a:schemeClr val="dk2"/>
                </a:solidFill>
                <a:latin typeface="Rambla"/>
                <a:ea typeface="Rambla"/>
                <a:cs typeface="Rambla"/>
                <a:sym typeface="Rambla"/>
              </a:defRPr>
            </a:lvl4pPr>
            <a:lvl5pPr indent="0" lvl="4" marL="0" marR="0" rtl="0" algn="l">
              <a:spcBef>
                <a:spcPts val="0"/>
              </a:spcBef>
              <a:spcAft>
                <a:spcPts val="0"/>
              </a:spcAft>
              <a:buNone/>
              <a:defRPr b="1" i="0" sz="4100" u="none" cap="none" strike="noStrike">
                <a:solidFill>
                  <a:schemeClr val="dk2"/>
                </a:solidFill>
                <a:latin typeface="Rambla"/>
                <a:ea typeface="Rambla"/>
                <a:cs typeface="Rambla"/>
                <a:sym typeface="Rambla"/>
              </a:defRPr>
            </a:lvl5pPr>
            <a:lvl6pPr indent="0" lvl="5" marL="457200" marR="0" rtl="0" algn="l">
              <a:spcBef>
                <a:spcPts val="0"/>
              </a:spcBef>
              <a:spcAft>
                <a:spcPts val="0"/>
              </a:spcAft>
              <a:buNone/>
              <a:defRPr b="1" i="0" sz="4100" u="none" cap="none" strike="noStrike">
                <a:solidFill>
                  <a:schemeClr val="dk2"/>
                </a:solidFill>
                <a:latin typeface="Rambla"/>
                <a:ea typeface="Rambla"/>
                <a:cs typeface="Rambla"/>
                <a:sym typeface="Rambla"/>
              </a:defRPr>
            </a:lvl6pPr>
            <a:lvl7pPr indent="0" lvl="6" marL="914400" marR="0" rtl="0" algn="l">
              <a:spcBef>
                <a:spcPts val="0"/>
              </a:spcBef>
              <a:spcAft>
                <a:spcPts val="0"/>
              </a:spcAft>
              <a:buNone/>
              <a:defRPr b="1" i="0" sz="4100" u="none" cap="none" strike="noStrike">
                <a:solidFill>
                  <a:schemeClr val="dk2"/>
                </a:solidFill>
                <a:latin typeface="Rambla"/>
                <a:ea typeface="Rambla"/>
                <a:cs typeface="Rambla"/>
                <a:sym typeface="Rambla"/>
              </a:defRPr>
            </a:lvl7pPr>
            <a:lvl8pPr indent="0" lvl="7" marL="1371600" marR="0" rtl="0" algn="l">
              <a:spcBef>
                <a:spcPts val="0"/>
              </a:spcBef>
              <a:spcAft>
                <a:spcPts val="0"/>
              </a:spcAft>
              <a:buNone/>
              <a:defRPr b="1" i="0" sz="4100" u="none" cap="none" strike="noStrike">
                <a:solidFill>
                  <a:schemeClr val="dk2"/>
                </a:solidFill>
                <a:latin typeface="Rambla"/>
                <a:ea typeface="Rambla"/>
                <a:cs typeface="Rambla"/>
                <a:sym typeface="Rambla"/>
              </a:defRPr>
            </a:lvl8pPr>
            <a:lvl9pPr indent="0" lvl="8" marL="1828800" marR="0" rtl="0" algn="l">
              <a:spcBef>
                <a:spcPts val="0"/>
              </a:spcBef>
              <a:spcAft>
                <a:spcPts val="0"/>
              </a:spcAft>
              <a:buNone/>
              <a:defRPr b="1" i="0" sz="4100" u="none" cap="none" strike="noStrike">
                <a:solidFill>
                  <a:schemeClr val="dk2"/>
                </a:solidFill>
                <a:latin typeface="Rambla"/>
                <a:ea typeface="Rambla"/>
                <a:cs typeface="Rambla"/>
                <a:sym typeface="Rambla"/>
              </a:defRPr>
            </a:lvl9pPr>
          </a:lstStyle>
          <a:p/>
        </p:txBody>
      </p:sp>
      <p:sp>
        <p:nvSpPr>
          <p:cNvPr id="94" name="Shape 94"/>
          <p:cNvSpPr txBox="1"/>
          <p:nvPr>
            <p:ph idx="1" type="body"/>
          </p:nvPr>
        </p:nvSpPr>
        <p:spPr>
          <a:xfrm rot="5400000">
            <a:off x="1522214" y="-859034"/>
            <a:ext cx="4194569" cy="6324600"/>
          </a:xfrm>
          <a:prstGeom prst="rect">
            <a:avLst/>
          </a:prstGeom>
          <a:noFill/>
          <a:ln>
            <a:noFill/>
          </a:ln>
        </p:spPr>
        <p:txBody>
          <a:bodyPr anchorCtr="0" anchor="t" bIns="91425" lIns="91425" rIns="91425" tIns="91425"/>
          <a:lstStyle>
            <a:lvl1pPr indent="-146939" lvl="0" marL="365125" marR="0" rtl="0" algn="l">
              <a:spcBef>
                <a:spcPts val="400"/>
              </a:spcBef>
              <a:spcAft>
                <a:spcPts val="0"/>
              </a:spcAft>
              <a:buClr>
                <a:schemeClr val="accent1"/>
              </a:buClr>
              <a:buSzPct val="68000"/>
              <a:buFont typeface="Noto Sans Symbols"/>
              <a:buChar char="▶"/>
              <a:defRPr sz="2700">
                <a:solidFill>
                  <a:schemeClr val="dk1"/>
                </a:solidFill>
                <a:latin typeface="Rambla"/>
                <a:ea typeface="Rambla"/>
                <a:cs typeface="Rambla"/>
                <a:sym typeface="Rambla"/>
              </a:defRPr>
            </a:lvl1pPr>
            <a:lvl2pPr indent="-93662" lvl="1" marL="620713" marR="0" rtl="0" algn="l">
              <a:spcBef>
                <a:spcPts val="325"/>
              </a:spcBef>
              <a:spcAft>
                <a:spcPts val="0"/>
              </a:spcAft>
              <a:buClr>
                <a:schemeClr val="accent1"/>
              </a:buClr>
              <a:buSzPct val="100000"/>
              <a:buFont typeface="Verdana"/>
              <a:buChar char="◦"/>
              <a:defRPr b="0" i="0" sz="2300" u="none" cap="none" strike="noStrike">
                <a:solidFill>
                  <a:schemeClr val="dk1"/>
                </a:solidFill>
                <a:latin typeface="Rambla"/>
                <a:ea typeface="Rambla"/>
                <a:cs typeface="Rambla"/>
                <a:sym typeface="Rambla"/>
              </a:defRPr>
            </a:lvl2pPr>
            <a:lvl3pPr indent="-103187" lvl="2" marL="858838" marR="0" rtl="0" algn="l">
              <a:spcBef>
                <a:spcPts val="350"/>
              </a:spcBef>
              <a:spcAft>
                <a:spcPts val="0"/>
              </a:spcAft>
              <a:buClr>
                <a:schemeClr val="accent2"/>
              </a:buClr>
              <a:buSzPct val="100000"/>
              <a:buFont typeface="Noto Sans Symbols"/>
              <a:buChar char="⚫"/>
              <a:defRPr b="0" i="0" sz="2100" u="none" cap="none" strike="noStrike">
                <a:solidFill>
                  <a:schemeClr val="dk1"/>
                </a:solidFill>
                <a:latin typeface="Rambla"/>
                <a:ea typeface="Rambla"/>
                <a:cs typeface="Rambla"/>
                <a:sym typeface="Rambla"/>
              </a:defRPr>
            </a:lvl3pPr>
            <a:lvl4pPr indent="-107950" lvl="3" marL="1143000" marR="0" rtl="0" algn="l">
              <a:spcBef>
                <a:spcPts val="350"/>
              </a:spcBef>
              <a:spcAft>
                <a:spcPts val="0"/>
              </a:spcAft>
              <a:buClr>
                <a:schemeClr val="accent2"/>
              </a:buClr>
              <a:buSzPct val="100000"/>
              <a:buFont typeface="Noto Sans Symbols"/>
              <a:buChar char="⚫"/>
              <a:defRPr b="0" i="0" sz="1900" u="none" cap="none" strike="noStrike">
                <a:solidFill>
                  <a:schemeClr val="dk1"/>
                </a:solidFill>
                <a:latin typeface="Rambla"/>
                <a:ea typeface="Rambla"/>
                <a:cs typeface="Rambla"/>
                <a:sym typeface="Rambla"/>
              </a:defRPr>
            </a:lvl4pPr>
            <a:lvl5pPr indent="-114300" lvl="4" marL="1371600" marR="0" rtl="0" algn="l">
              <a:spcBef>
                <a:spcPts val="350"/>
              </a:spcBef>
              <a:spcAft>
                <a:spcPts val="0"/>
              </a:spcAft>
              <a:buClr>
                <a:schemeClr val="accent2"/>
              </a:buClr>
              <a:buSzPct val="100000"/>
              <a:buFont typeface="Noto Sans Symbols"/>
              <a:buChar char="⚫"/>
              <a:defRPr b="0" i="0" sz="1800" u="none" cap="none" strike="noStrike">
                <a:solidFill>
                  <a:schemeClr val="dk1"/>
                </a:solidFill>
                <a:latin typeface="Rambla"/>
                <a:ea typeface="Rambla"/>
                <a:cs typeface="Rambla"/>
                <a:sym typeface="Rambla"/>
              </a:defRPr>
            </a:lvl5pPr>
            <a:lvl6pPr indent="-114300" lvl="5" marL="1600200" marR="0" rtl="0" algn="l">
              <a:spcBef>
                <a:spcPts val="350"/>
              </a:spcBef>
              <a:buClr>
                <a:schemeClr val="accent3"/>
              </a:buClr>
              <a:buSzPct val="100000"/>
              <a:buFont typeface="Noto Sans Symbols"/>
              <a:buChar char="◾"/>
              <a:defRPr b="0" i="0" sz="1800" u="none" cap="none" strike="noStrike">
                <a:solidFill>
                  <a:schemeClr val="dk1"/>
                </a:solidFill>
                <a:latin typeface="Rambla"/>
                <a:ea typeface="Rambla"/>
                <a:cs typeface="Rambla"/>
                <a:sym typeface="Rambla"/>
              </a:defRPr>
            </a:lvl6pPr>
            <a:lvl7pPr indent="-127000" lvl="6" marL="18288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7pPr>
            <a:lvl8pPr indent="-127000" lvl="7" marL="20574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8pPr>
            <a:lvl9pPr indent="-127000" lvl="8" marL="22860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9pPr>
          </a:lstStyle>
          <a:p/>
        </p:txBody>
      </p:sp>
      <p:sp>
        <p:nvSpPr>
          <p:cNvPr id="95" name="Shape 95"/>
          <p:cNvSpPr txBox="1"/>
          <p:nvPr>
            <p:ph idx="10" type="dt"/>
          </p:nvPr>
        </p:nvSpPr>
        <p:spPr>
          <a:xfrm>
            <a:off x="6727825" y="4806552"/>
            <a:ext cx="1919287"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10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4379912" y="4806552"/>
            <a:ext cx="2351086"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8647111" y="4806552"/>
            <a:ext cx="366711" cy="273843"/>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pt-BR" sz="1000" u="none">
                <a:solidFill>
                  <a:schemeClr val="dk1"/>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ítulo e texto vertical">
    <p:spTree>
      <p:nvGrpSpPr>
        <p:cNvPr id="98" name="Shape 98"/>
        <p:cNvGrpSpPr/>
        <p:nvPr/>
      </p:nvGrpSpPr>
      <p:grpSpPr>
        <a:xfrm>
          <a:off x="0" y="0"/>
          <a:ext cx="0" cy="0"/>
          <a:chOff x="0" y="0"/>
          <a:chExt cx="0" cy="0"/>
        </a:xfrm>
      </p:grpSpPr>
      <p:sp>
        <p:nvSpPr>
          <p:cNvPr id="99" name="Shape 99"/>
          <p:cNvSpPr txBox="1"/>
          <p:nvPr>
            <p:ph type="title"/>
          </p:nvPr>
        </p:nvSpPr>
        <p:spPr>
          <a:xfrm>
            <a:off x="457200" y="205977"/>
            <a:ext cx="8229600" cy="85725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4100" u="none" cap="none" strike="noStrike">
                <a:solidFill>
                  <a:schemeClr val="dk2"/>
                </a:solidFill>
                <a:latin typeface="Rambla"/>
                <a:ea typeface="Rambla"/>
                <a:cs typeface="Rambla"/>
                <a:sym typeface="Rambla"/>
              </a:defRPr>
            </a:lvl1pPr>
            <a:lvl2pPr indent="0" lvl="1" marL="0" marR="0" rtl="0" algn="l">
              <a:spcBef>
                <a:spcPts val="0"/>
              </a:spcBef>
              <a:spcAft>
                <a:spcPts val="0"/>
              </a:spcAft>
              <a:buNone/>
              <a:defRPr b="1" i="0" sz="4100" u="none" cap="none" strike="noStrike">
                <a:solidFill>
                  <a:schemeClr val="dk2"/>
                </a:solidFill>
                <a:latin typeface="Rambla"/>
                <a:ea typeface="Rambla"/>
                <a:cs typeface="Rambla"/>
                <a:sym typeface="Rambla"/>
              </a:defRPr>
            </a:lvl2pPr>
            <a:lvl3pPr indent="0" lvl="2" marL="0" marR="0" rtl="0" algn="l">
              <a:spcBef>
                <a:spcPts val="0"/>
              </a:spcBef>
              <a:spcAft>
                <a:spcPts val="0"/>
              </a:spcAft>
              <a:buNone/>
              <a:defRPr b="1" i="0" sz="4100" u="none" cap="none" strike="noStrike">
                <a:solidFill>
                  <a:schemeClr val="dk2"/>
                </a:solidFill>
                <a:latin typeface="Rambla"/>
                <a:ea typeface="Rambla"/>
                <a:cs typeface="Rambla"/>
                <a:sym typeface="Rambla"/>
              </a:defRPr>
            </a:lvl3pPr>
            <a:lvl4pPr indent="0" lvl="3" marL="0" marR="0" rtl="0" algn="l">
              <a:spcBef>
                <a:spcPts val="0"/>
              </a:spcBef>
              <a:spcAft>
                <a:spcPts val="0"/>
              </a:spcAft>
              <a:buNone/>
              <a:defRPr b="1" i="0" sz="4100" u="none" cap="none" strike="noStrike">
                <a:solidFill>
                  <a:schemeClr val="dk2"/>
                </a:solidFill>
                <a:latin typeface="Rambla"/>
                <a:ea typeface="Rambla"/>
                <a:cs typeface="Rambla"/>
                <a:sym typeface="Rambla"/>
              </a:defRPr>
            </a:lvl4pPr>
            <a:lvl5pPr indent="0" lvl="4" marL="0" marR="0" rtl="0" algn="l">
              <a:spcBef>
                <a:spcPts val="0"/>
              </a:spcBef>
              <a:spcAft>
                <a:spcPts val="0"/>
              </a:spcAft>
              <a:buNone/>
              <a:defRPr b="1" i="0" sz="4100" u="none" cap="none" strike="noStrike">
                <a:solidFill>
                  <a:schemeClr val="dk2"/>
                </a:solidFill>
                <a:latin typeface="Rambla"/>
                <a:ea typeface="Rambla"/>
                <a:cs typeface="Rambla"/>
                <a:sym typeface="Rambla"/>
              </a:defRPr>
            </a:lvl5pPr>
            <a:lvl6pPr indent="0" lvl="5" marL="457200" marR="0" rtl="0" algn="l">
              <a:spcBef>
                <a:spcPts val="0"/>
              </a:spcBef>
              <a:spcAft>
                <a:spcPts val="0"/>
              </a:spcAft>
              <a:buNone/>
              <a:defRPr b="1" i="0" sz="4100" u="none" cap="none" strike="noStrike">
                <a:solidFill>
                  <a:schemeClr val="dk2"/>
                </a:solidFill>
                <a:latin typeface="Rambla"/>
                <a:ea typeface="Rambla"/>
                <a:cs typeface="Rambla"/>
                <a:sym typeface="Rambla"/>
              </a:defRPr>
            </a:lvl6pPr>
            <a:lvl7pPr indent="0" lvl="6" marL="914400" marR="0" rtl="0" algn="l">
              <a:spcBef>
                <a:spcPts val="0"/>
              </a:spcBef>
              <a:spcAft>
                <a:spcPts val="0"/>
              </a:spcAft>
              <a:buNone/>
              <a:defRPr b="1" i="0" sz="4100" u="none" cap="none" strike="noStrike">
                <a:solidFill>
                  <a:schemeClr val="dk2"/>
                </a:solidFill>
                <a:latin typeface="Rambla"/>
                <a:ea typeface="Rambla"/>
                <a:cs typeface="Rambla"/>
                <a:sym typeface="Rambla"/>
              </a:defRPr>
            </a:lvl7pPr>
            <a:lvl8pPr indent="0" lvl="7" marL="1371600" marR="0" rtl="0" algn="l">
              <a:spcBef>
                <a:spcPts val="0"/>
              </a:spcBef>
              <a:spcAft>
                <a:spcPts val="0"/>
              </a:spcAft>
              <a:buNone/>
              <a:defRPr b="1" i="0" sz="4100" u="none" cap="none" strike="noStrike">
                <a:solidFill>
                  <a:schemeClr val="dk2"/>
                </a:solidFill>
                <a:latin typeface="Rambla"/>
                <a:ea typeface="Rambla"/>
                <a:cs typeface="Rambla"/>
                <a:sym typeface="Rambla"/>
              </a:defRPr>
            </a:lvl8pPr>
            <a:lvl9pPr indent="0" lvl="8" marL="1828800" marR="0" rtl="0" algn="l">
              <a:spcBef>
                <a:spcPts val="0"/>
              </a:spcBef>
              <a:spcAft>
                <a:spcPts val="0"/>
              </a:spcAft>
              <a:buNone/>
              <a:defRPr b="1" i="0" sz="4100" u="none" cap="none" strike="noStrike">
                <a:solidFill>
                  <a:schemeClr val="dk2"/>
                </a:solidFill>
                <a:latin typeface="Rambla"/>
                <a:ea typeface="Rambla"/>
                <a:cs typeface="Rambla"/>
                <a:sym typeface="Rambla"/>
              </a:defRPr>
            </a:lvl9pPr>
          </a:lstStyle>
          <a:p/>
        </p:txBody>
      </p:sp>
      <p:sp>
        <p:nvSpPr>
          <p:cNvPr id="100" name="Shape 100"/>
          <p:cNvSpPr txBox="1"/>
          <p:nvPr>
            <p:ph idx="1" type="body"/>
          </p:nvPr>
        </p:nvSpPr>
        <p:spPr>
          <a:xfrm rot="5400000">
            <a:off x="2927223" y="-1359026"/>
            <a:ext cx="3289553" cy="8229600"/>
          </a:xfrm>
          <a:prstGeom prst="rect">
            <a:avLst/>
          </a:prstGeom>
          <a:noFill/>
          <a:ln>
            <a:noFill/>
          </a:ln>
        </p:spPr>
        <p:txBody>
          <a:bodyPr anchorCtr="0" anchor="t" bIns="91425" lIns="91425" rIns="91425" tIns="91425"/>
          <a:lstStyle>
            <a:lvl1pPr indent="-146939" lvl="0" marL="365125" marR="0" rtl="0" algn="l">
              <a:spcBef>
                <a:spcPts val="400"/>
              </a:spcBef>
              <a:spcAft>
                <a:spcPts val="0"/>
              </a:spcAft>
              <a:buClr>
                <a:schemeClr val="accent1"/>
              </a:buClr>
              <a:buSzPct val="68000"/>
              <a:buFont typeface="Noto Sans Symbols"/>
              <a:buChar char="▶"/>
              <a:defRPr sz="2700">
                <a:solidFill>
                  <a:schemeClr val="dk1"/>
                </a:solidFill>
                <a:latin typeface="Rambla"/>
                <a:ea typeface="Rambla"/>
                <a:cs typeface="Rambla"/>
                <a:sym typeface="Rambla"/>
              </a:defRPr>
            </a:lvl1pPr>
            <a:lvl2pPr indent="-93662" lvl="1" marL="620713" marR="0" rtl="0" algn="l">
              <a:spcBef>
                <a:spcPts val="325"/>
              </a:spcBef>
              <a:spcAft>
                <a:spcPts val="0"/>
              </a:spcAft>
              <a:buClr>
                <a:schemeClr val="accent1"/>
              </a:buClr>
              <a:buSzPct val="100000"/>
              <a:buFont typeface="Verdana"/>
              <a:buChar char="◦"/>
              <a:defRPr b="0" i="0" sz="2300" u="none" cap="none" strike="noStrike">
                <a:solidFill>
                  <a:schemeClr val="dk1"/>
                </a:solidFill>
                <a:latin typeface="Rambla"/>
                <a:ea typeface="Rambla"/>
                <a:cs typeface="Rambla"/>
                <a:sym typeface="Rambla"/>
              </a:defRPr>
            </a:lvl2pPr>
            <a:lvl3pPr indent="-103187" lvl="2" marL="858838" marR="0" rtl="0" algn="l">
              <a:spcBef>
                <a:spcPts val="350"/>
              </a:spcBef>
              <a:spcAft>
                <a:spcPts val="0"/>
              </a:spcAft>
              <a:buClr>
                <a:schemeClr val="accent2"/>
              </a:buClr>
              <a:buSzPct val="100000"/>
              <a:buFont typeface="Noto Sans Symbols"/>
              <a:buChar char="⚫"/>
              <a:defRPr b="0" i="0" sz="2100" u="none" cap="none" strike="noStrike">
                <a:solidFill>
                  <a:schemeClr val="dk1"/>
                </a:solidFill>
                <a:latin typeface="Rambla"/>
                <a:ea typeface="Rambla"/>
                <a:cs typeface="Rambla"/>
                <a:sym typeface="Rambla"/>
              </a:defRPr>
            </a:lvl3pPr>
            <a:lvl4pPr indent="-107950" lvl="3" marL="1143000" marR="0" rtl="0" algn="l">
              <a:spcBef>
                <a:spcPts val="350"/>
              </a:spcBef>
              <a:spcAft>
                <a:spcPts val="0"/>
              </a:spcAft>
              <a:buClr>
                <a:schemeClr val="accent2"/>
              </a:buClr>
              <a:buSzPct val="100000"/>
              <a:buFont typeface="Noto Sans Symbols"/>
              <a:buChar char="⚫"/>
              <a:defRPr b="0" i="0" sz="1900" u="none" cap="none" strike="noStrike">
                <a:solidFill>
                  <a:schemeClr val="dk1"/>
                </a:solidFill>
                <a:latin typeface="Rambla"/>
                <a:ea typeface="Rambla"/>
                <a:cs typeface="Rambla"/>
                <a:sym typeface="Rambla"/>
              </a:defRPr>
            </a:lvl4pPr>
            <a:lvl5pPr indent="-114300" lvl="4" marL="1371600" marR="0" rtl="0" algn="l">
              <a:spcBef>
                <a:spcPts val="350"/>
              </a:spcBef>
              <a:spcAft>
                <a:spcPts val="0"/>
              </a:spcAft>
              <a:buClr>
                <a:schemeClr val="accent2"/>
              </a:buClr>
              <a:buSzPct val="100000"/>
              <a:buFont typeface="Noto Sans Symbols"/>
              <a:buChar char="⚫"/>
              <a:defRPr b="0" i="0" sz="1800" u="none" cap="none" strike="noStrike">
                <a:solidFill>
                  <a:schemeClr val="dk1"/>
                </a:solidFill>
                <a:latin typeface="Rambla"/>
                <a:ea typeface="Rambla"/>
                <a:cs typeface="Rambla"/>
                <a:sym typeface="Rambla"/>
              </a:defRPr>
            </a:lvl5pPr>
            <a:lvl6pPr indent="-114300" lvl="5" marL="1600200" marR="0" rtl="0" algn="l">
              <a:spcBef>
                <a:spcPts val="350"/>
              </a:spcBef>
              <a:buClr>
                <a:schemeClr val="accent3"/>
              </a:buClr>
              <a:buSzPct val="100000"/>
              <a:buFont typeface="Noto Sans Symbols"/>
              <a:buChar char="◾"/>
              <a:defRPr b="0" i="0" sz="1800" u="none" cap="none" strike="noStrike">
                <a:solidFill>
                  <a:schemeClr val="dk1"/>
                </a:solidFill>
                <a:latin typeface="Rambla"/>
                <a:ea typeface="Rambla"/>
                <a:cs typeface="Rambla"/>
                <a:sym typeface="Rambla"/>
              </a:defRPr>
            </a:lvl6pPr>
            <a:lvl7pPr indent="-127000" lvl="6" marL="18288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7pPr>
            <a:lvl8pPr indent="-127000" lvl="7" marL="20574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8pPr>
            <a:lvl9pPr indent="-127000" lvl="8" marL="22860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9pPr>
          </a:lstStyle>
          <a:p/>
        </p:txBody>
      </p:sp>
      <p:sp>
        <p:nvSpPr>
          <p:cNvPr id="101" name="Shape 101"/>
          <p:cNvSpPr txBox="1"/>
          <p:nvPr>
            <p:ph idx="10" type="dt"/>
          </p:nvPr>
        </p:nvSpPr>
        <p:spPr>
          <a:xfrm>
            <a:off x="6727825" y="4806552"/>
            <a:ext cx="1919287"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10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02" name="Shape 102"/>
          <p:cNvSpPr txBox="1"/>
          <p:nvPr>
            <p:ph idx="11" type="ftr"/>
          </p:nvPr>
        </p:nvSpPr>
        <p:spPr>
          <a:xfrm>
            <a:off x="4379912" y="4806552"/>
            <a:ext cx="2351086"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03" name="Shape 103"/>
          <p:cNvSpPr txBox="1"/>
          <p:nvPr>
            <p:ph idx="12" type="sldNum"/>
          </p:nvPr>
        </p:nvSpPr>
        <p:spPr>
          <a:xfrm>
            <a:off x="8647111" y="4806552"/>
            <a:ext cx="366711" cy="273843"/>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pt-BR" sz="1000" u="none">
                <a:solidFill>
                  <a:schemeClr val="dk1"/>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01.png"/><Relationship Id="rId2" Type="http://schemas.openxmlformats.org/officeDocument/2006/relationships/image" Target="../media/image02.png"/><Relationship Id="rId3" Type="http://schemas.openxmlformats.org/officeDocument/2006/relationships/slideLayout" Target="../slideLayouts/slideLayout12.xml"/><Relationship Id="rId4"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00.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pt-BR"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p:nvPr/>
        </p:nvSpPr>
        <p:spPr>
          <a:xfrm>
            <a:off x="0" y="3498056"/>
            <a:ext cx="9150350" cy="0"/>
          </a:xfrm>
          <a:prstGeom prst="rtTriangle">
            <a:avLst/>
          </a:prstGeom>
          <a:gradFill>
            <a:gsLst>
              <a:gs pos="0">
                <a:srgbClr val="007897"/>
              </a:gs>
              <a:gs pos="55000">
                <a:srgbClr val="4ABBE0"/>
              </a:gs>
              <a:gs pos="100000">
                <a:srgbClr val="007897"/>
              </a:gs>
            </a:gsLst>
            <a:lin ang="3000000" scaled="0"/>
          </a:gra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52" name="Shape 52"/>
          <p:cNvGrpSpPr/>
          <p:nvPr/>
        </p:nvGrpSpPr>
        <p:grpSpPr>
          <a:xfrm>
            <a:off x="-12192" y="3714750"/>
            <a:ext cx="9156192" cy="1433321"/>
            <a:chOff x="0" y="0"/>
            <a:chExt cx="2147483647" cy="2147483647"/>
          </a:xfrm>
        </p:grpSpPr>
        <p:sp>
          <p:nvSpPr>
            <p:cNvPr id="53" name="Shape 53"/>
            <p:cNvSpPr/>
            <p:nvPr/>
          </p:nvSpPr>
          <p:spPr>
            <a:xfrm>
              <a:off x="398647071" y="0"/>
              <a:ext cx="1748836575" cy="547646390"/>
            </a:xfrm>
            <a:custGeom>
              <a:pathLst>
                <a:path extrusionOk="0" h="120000" w="120000">
                  <a:moveTo>
                    <a:pt x="120000" y="0"/>
                  </a:moveTo>
                  <a:lnTo>
                    <a:pt x="120000" y="120000"/>
                  </a:lnTo>
                  <a:lnTo>
                    <a:pt x="0" y="71280"/>
                  </a:lnTo>
                  <a:lnTo>
                    <a:pt x="120000" y="0"/>
                  </a:lnTo>
                  <a:close/>
                </a:path>
              </a:pathLst>
            </a:custGeom>
            <a:solidFill>
              <a:srgbClr val="9FCBDC">
                <a:alpha val="39607"/>
              </a:srgbClr>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4" name="Shape 54"/>
            <p:cNvSpPr/>
            <p:nvPr/>
          </p:nvSpPr>
          <p:spPr>
            <a:xfrm>
              <a:off x="11423420" y="319311943"/>
              <a:ext cx="2136060109" cy="886578248"/>
            </a:xfrm>
            <a:custGeom>
              <a:pathLst>
                <a:path extrusionOk="0" h="120000" w="120000">
                  <a:moveTo>
                    <a:pt x="0" y="0"/>
                  </a:moveTo>
                  <a:lnTo>
                    <a:pt x="120000" y="0"/>
                  </a:lnTo>
                  <a:lnTo>
                    <a:pt x="120000" y="120000"/>
                  </a:lnTo>
                  <a:lnTo>
                    <a:pt x="1000" y="0"/>
                  </a:lnTo>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55" name="Shape 55"/>
            <p:cNvGrpSpPr/>
            <p:nvPr/>
          </p:nvGrpSpPr>
          <p:grpSpPr>
            <a:xfrm>
              <a:off x="2859548" y="51375374"/>
              <a:ext cx="2144624087" cy="2096108271"/>
              <a:chOff x="0" y="0"/>
              <a:chExt cx="2147483646" cy="2147483647"/>
            </a:xfrm>
          </p:grpSpPr>
          <p:pic>
            <p:nvPicPr>
              <p:cNvPr id="56" name="Shape 56"/>
              <p:cNvPicPr preferRelativeResize="0"/>
              <p:nvPr/>
            </p:nvPicPr>
            <p:blipFill rotWithShape="1">
              <a:blip r:embed="rId1">
                <a:alphaModFix/>
              </a:blip>
              <a:srcRect b="0" l="0" r="0" t="0"/>
              <a:stretch/>
            </p:blipFill>
            <p:spPr>
              <a:xfrm>
                <a:off x="0" y="0"/>
                <a:ext cx="2147483646" cy="2147483647"/>
              </a:xfrm>
              <a:prstGeom prst="rect">
                <a:avLst/>
              </a:prstGeom>
              <a:noFill/>
              <a:ln>
                <a:noFill/>
              </a:ln>
            </p:spPr>
          </p:pic>
          <p:sp>
            <p:nvSpPr>
              <p:cNvPr id="57" name="Shape 57"/>
              <p:cNvSpPr txBox="1"/>
              <p:nvPr/>
            </p:nvSpPr>
            <p:spPr>
              <a:xfrm>
                <a:off x="138562" y="2578763"/>
                <a:ext cx="0" cy="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pic>
          <p:nvPicPr>
            <p:cNvPr id="58" name="Shape 58"/>
            <p:cNvPicPr preferRelativeResize="0"/>
            <p:nvPr/>
          </p:nvPicPr>
          <p:blipFill rotWithShape="1">
            <a:blip r:embed="rId2">
              <a:alphaModFix/>
            </a:blip>
            <a:srcRect b="0" l="0" r="0" t="0"/>
            <a:stretch/>
          </p:blipFill>
          <p:spPr>
            <a:xfrm>
              <a:off x="0" y="44525155"/>
              <a:ext cx="2147483623" cy="904203678"/>
            </a:xfrm>
            <a:prstGeom prst="rect">
              <a:avLst/>
            </a:prstGeom>
            <a:noFill/>
            <a:ln>
              <a:noFill/>
            </a:ln>
          </p:spPr>
        </p:pic>
      </p:grpSp>
      <p:sp>
        <p:nvSpPr>
          <p:cNvPr id="59" name="Shape 59"/>
          <p:cNvSpPr txBox="1"/>
          <p:nvPr>
            <p:ph type="title"/>
          </p:nvPr>
        </p:nvSpPr>
        <p:spPr>
          <a:xfrm>
            <a:off x="457200" y="205977"/>
            <a:ext cx="8229600" cy="85725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4100" u="none" cap="none" strike="noStrike">
                <a:solidFill>
                  <a:schemeClr val="dk2"/>
                </a:solidFill>
                <a:latin typeface="Rambla"/>
                <a:ea typeface="Rambla"/>
                <a:cs typeface="Rambla"/>
                <a:sym typeface="Rambla"/>
              </a:defRPr>
            </a:lvl1pPr>
            <a:lvl2pPr indent="0" lvl="1" marL="0" marR="0" rtl="0" algn="l">
              <a:spcBef>
                <a:spcPts val="0"/>
              </a:spcBef>
              <a:spcAft>
                <a:spcPts val="0"/>
              </a:spcAft>
              <a:buNone/>
              <a:defRPr b="1" i="0" sz="4100" u="none" cap="none" strike="noStrike">
                <a:solidFill>
                  <a:schemeClr val="dk2"/>
                </a:solidFill>
                <a:latin typeface="Rambla"/>
                <a:ea typeface="Rambla"/>
                <a:cs typeface="Rambla"/>
                <a:sym typeface="Rambla"/>
              </a:defRPr>
            </a:lvl2pPr>
            <a:lvl3pPr indent="0" lvl="2" marL="0" marR="0" rtl="0" algn="l">
              <a:spcBef>
                <a:spcPts val="0"/>
              </a:spcBef>
              <a:spcAft>
                <a:spcPts val="0"/>
              </a:spcAft>
              <a:buNone/>
              <a:defRPr b="1" i="0" sz="4100" u="none" cap="none" strike="noStrike">
                <a:solidFill>
                  <a:schemeClr val="dk2"/>
                </a:solidFill>
                <a:latin typeface="Rambla"/>
                <a:ea typeface="Rambla"/>
                <a:cs typeface="Rambla"/>
                <a:sym typeface="Rambla"/>
              </a:defRPr>
            </a:lvl3pPr>
            <a:lvl4pPr indent="0" lvl="3" marL="0" marR="0" rtl="0" algn="l">
              <a:spcBef>
                <a:spcPts val="0"/>
              </a:spcBef>
              <a:spcAft>
                <a:spcPts val="0"/>
              </a:spcAft>
              <a:buNone/>
              <a:defRPr b="1" i="0" sz="4100" u="none" cap="none" strike="noStrike">
                <a:solidFill>
                  <a:schemeClr val="dk2"/>
                </a:solidFill>
                <a:latin typeface="Rambla"/>
                <a:ea typeface="Rambla"/>
                <a:cs typeface="Rambla"/>
                <a:sym typeface="Rambla"/>
              </a:defRPr>
            </a:lvl4pPr>
            <a:lvl5pPr indent="0" lvl="4" marL="0" marR="0" rtl="0" algn="l">
              <a:spcBef>
                <a:spcPts val="0"/>
              </a:spcBef>
              <a:spcAft>
                <a:spcPts val="0"/>
              </a:spcAft>
              <a:buNone/>
              <a:defRPr b="1" i="0" sz="4100" u="none" cap="none" strike="noStrike">
                <a:solidFill>
                  <a:schemeClr val="dk2"/>
                </a:solidFill>
                <a:latin typeface="Rambla"/>
                <a:ea typeface="Rambla"/>
                <a:cs typeface="Rambla"/>
                <a:sym typeface="Rambla"/>
              </a:defRPr>
            </a:lvl5pPr>
            <a:lvl6pPr indent="0" lvl="5" marL="457200" marR="0" rtl="0" algn="l">
              <a:spcBef>
                <a:spcPts val="0"/>
              </a:spcBef>
              <a:spcAft>
                <a:spcPts val="0"/>
              </a:spcAft>
              <a:buNone/>
              <a:defRPr b="1" i="0" sz="4100" u="none" cap="none" strike="noStrike">
                <a:solidFill>
                  <a:schemeClr val="dk2"/>
                </a:solidFill>
                <a:latin typeface="Rambla"/>
                <a:ea typeface="Rambla"/>
                <a:cs typeface="Rambla"/>
                <a:sym typeface="Rambla"/>
              </a:defRPr>
            </a:lvl6pPr>
            <a:lvl7pPr indent="0" lvl="6" marL="914400" marR="0" rtl="0" algn="l">
              <a:spcBef>
                <a:spcPts val="0"/>
              </a:spcBef>
              <a:spcAft>
                <a:spcPts val="0"/>
              </a:spcAft>
              <a:buNone/>
              <a:defRPr b="1" i="0" sz="4100" u="none" cap="none" strike="noStrike">
                <a:solidFill>
                  <a:schemeClr val="dk2"/>
                </a:solidFill>
                <a:latin typeface="Rambla"/>
                <a:ea typeface="Rambla"/>
                <a:cs typeface="Rambla"/>
                <a:sym typeface="Rambla"/>
              </a:defRPr>
            </a:lvl7pPr>
            <a:lvl8pPr indent="0" lvl="7" marL="1371600" marR="0" rtl="0" algn="l">
              <a:spcBef>
                <a:spcPts val="0"/>
              </a:spcBef>
              <a:spcAft>
                <a:spcPts val="0"/>
              </a:spcAft>
              <a:buNone/>
              <a:defRPr b="1" i="0" sz="4100" u="none" cap="none" strike="noStrike">
                <a:solidFill>
                  <a:schemeClr val="dk2"/>
                </a:solidFill>
                <a:latin typeface="Rambla"/>
                <a:ea typeface="Rambla"/>
                <a:cs typeface="Rambla"/>
                <a:sym typeface="Rambla"/>
              </a:defRPr>
            </a:lvl8pPr>
            <a:lvl9pPr indent="0" lvl="8" marL="1828800" marR="0" rtl="0" algn="l">
              <a:spcBef>
                <a:spcPts val="0"/>
              </a:spcBef>
              <a:spcAft>
                <a:spcPts val="0"/>
              </a:spcAft>
              <a:buNone/>
              <a:defRPr b="1" i="0" sz="4100" u="none" cap="none" strike="noStrike">
                <a:solidFill>
                  <a:schemeClr val="dk2"/>
                </a:solidFill>
                <a:latin typeface="Rambla"/>
                <a:ea typeface="Rambla"/>
                <a:cs typeface="Rambla"/>
                <a:sym typeface="Rambla"/>
              </a:defRPr>
            </a:lvl9pPr>
          </a:lstStyle>
          <a:p/>
        </p:txBody>
      </p:sp>
      <p:sp>
        <p:nvSpPr>
          <p:cNvPr id="60" name="Shape 60"/>
          <p:cNvSpPr txBox="1"/>
          <p:nvPr>
            <p:ph idx="1" type="body"/>
          </p:nvPr>
        </p:nvSpPr>
        <p:spPr>
          <a:xfrm>
            <a:off x="457200" y="1110852"/>
            <a:ext cx="8229600" cy="3394471"/>
          </a:xfrm>
          <a:prstGeom prst="rect">
            <a:avLst/>
          </a:prstGeom>
          <a:noFill/>
          <a:ln>
            <a:noFill/>
          </a:ln>
        </p:spPr>
        <p:txBody>
          <a:bodyPr anchorCtr="0" anchor="t" bIns="91425" lIns="91425" rIns="91425" tIns="91425"/>
          <a:lstStyle>
            <a:lvl1pPr indent="-146939" lvl="0" marL="365125" marR="0" rtl="0" algn="l">
              <a:spcBef>
                <a:spcPts val="400"/>
              </a:spcBef>
              <a:spcAft>
                <a:spcPts val="0"/>
              </a:spcAft>
              <a:buClr>
                <a:schemeClr val="accent1"/>
              </a:buClr>
              <a:buSzPct val="68000"/>
              <a:buFont typeface="Noto Sans Symbols"/>
              <a:buChar char="▶"/>
              <a:defRPr b="0" i="0" sz="2700" u="none" cap="none" strike="noStrike">
                <a:solidFill>
                  <a:schemeClr val="dk1"/>
                </a:solidFill>
                <a:latin typeface="Rambla"/>
                <a:ea typeface="Rambla"/>
                <a:cs typeface="Rambla"/>
                <a:sym typeface="Rambla"/>
              </a:defRPr>
            </a:lvl1pPr>
            <a:lvl2pPr indent="-93662" lvl="1" marL="620713" marR="0" rtl="0" algn="l">
              <a:spcBef>
                <a:spcPts val="325"/>
              </a:spcBef>
              <a:spcAft>
                <a:spcPts val="0"/>
              </a:spcAft>
              <a:buClr>
                <a:schemeClr val="accent1"/>
              </a:buClr>
              <a:buSzPct val="100000"/>
              <a:buFont typeface="Verdana"/>
              <a:buChar char="◦"/>
              <a:defRPr b="0" i="0" sz="2300" u="none" cap="none" strike="noStrike">
                <a:solidFill>
                  <a:schemeClr val="dk1"/>
                </a:solidFill>
                <a:latin typeface="Rambla"/>
                <a:ea typeface="Rambla"/>
                <a:cs typeface="Rambla"/>
                <a:sym typeface="Rambla"/>
              </a:defRPr>
            </a:lvl2pPr>
            <a:lvl3pPr indent="-103187" lvl="2" marL="858838" marR="0" rtl="0" algn="l">
              <a:spcBef>
                <a:spcPts val="350"/>
              </a:spcBef>
              <a:spcAft>
                <a:spcPts val="0"/>
              </a:spcAft>
              <a:buClr>
                <a:schemeClr val="accent2"/>
              </a:buClr>
              <a:buSzPct val="100000"/>
              <a:buFont typeface="Noto Sans Symbols"/>
              <a:buChar char="⚫"/>
              <a:defRPr b="0" i="0" sz="2100" u="none" cap="none" strike="noStrike">
                <a:solidFill>
                  <a:schemeClr val="dk1"/>
                </a:solidFill>
                <a:latin typeface="Rambla"/>
                <a:ea typeface="Rambla"/>
                <a:cs typeface="Rambla"/>
                <a:sym typeface="Rambla"/>
              </a:defRPr>
            </a:lvl3pPr>
            <a:lvl4pPr indent="-107950" lvl="3" marL="1143000" marR="0" rtl="0" algn="l">
              <a:spcBef>
                <a:spcPts val="350"/>
              </a:spcBef>
              <a:spcAft>
                <a:spcPts val="0"/>
              </a:spcAft>
              <a:buClr>
                <a:schemeClr val="accent2"/>
              </a:buClr>
              <a:buSzPct val="100000"/>
              <a:buFont typeface="Noto Sans Symbols"/>
              <a:buChar char="⚫"/>
              <a:defRPr b="0" i="0" sz="1900" u="none" cap="none" strike="noStrike">
                <a:solidFill>
                  <a:schemeClr val="dk1"/>
                </a:solidFill>
                <a:latin typeface="Rambla"/>
                <a:ea typeface="Rambla"/>
                <a:cs typeface="Rambla"/>
                <a:sym typeface="Rambla"/>
              </a:defRPr>
            </a:lvl4pPr>
            <a:lvl5pPr indent="-114300" lvl="4" marL="1371600" marR="0" rtl="0" algn="l">
              <a:spcBef>
                <a:spcPts val="350"/>
              </a:spcBef>
              <a:spcAft>
                <a:spcPts val="0"/>
              </a:spcAft>
              <a:buClr>
                <a:schemeClr val="accent2"/>
              </a:buClr>
              <a:buSzPct val="100000"/>
              <a:buFont typeface="Noto Sans Symbols"/>
              <a:buChar char="⚫"/>
              <a:defRPr b="0" i="0" sz="1800" u="none" cap="none" strike="noStrike">
                <a:solidFill>
                  <a:schemeClr val="dk1"/>
                </a:solidFill>
                <a:latin typeface="Rambla"/>
                <a:ea typeface="Rambla"/>
                <a:cs typeface="Rambla"/>
                <a:sym typeface="Rambla"/>
              </a:defRPr>
            </a:lvl5pPr>
            <a:lvl6pPr indent="-114300" lvl="5" marL="1600200" marR="0" rtl="0" algn="l">
              <a:spcBef>
                <a:spcPts val="350"/>
              </a:spcBef>
              <a:buClr>
                <a:schemeClr val="accent3"/>
              </a:buClr>
              <a:buSzPct val="100000"/>
              <a:buFont typeface="Noto Sans Symbols"/>
              <a:buChar char="◾"/>
              <a:defRPr b="0" i="0" sz="1800" u="none" cap="none" strike="noStrike">
                <a:solidFill>
                  <a:schemeClr val="dk1"/>
                </a:solidFill>
                <a:latin typeface="Rambla"/>
                <a:ea typeface="Rambla"/>
                <a:cs typeface="Rambla"/>
                <a:sym typeface="Rambla"/>
              </a:defRPr>
            </a:lvl6pPr>
            <a:lvl7pPr indent="-127000" lvl="6" marL="18288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7pPr>
            <a:lvl8pPr indent="-127000" lvl="7" marL="20574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8pPr>
            <a:lvl9pPr indent="-127000" lvl="8" marL="22860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9pPr>
          </a:lstStyle>
          <a:p/>
        </p:txBody>
      </p:sp>
      <p:sp>
        <p:nvSpPr>
          <p:cNvPr id="61" name="Shape 61"/>
          <p:cNvSpPr txBox="1"/>
          <p:nvPr>
            <p:ph idx="10" type="dt"/>
          </p:nvPr>
        </p:nvSpPr>
        <p:spPr>
          <a:xfrm>
            <a:off x="6727825" y="4806552"/>
            <a:ext cx="1919287"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1000" u="none">
                <a:solidFill>
                  <a:srgbClr val="FFFFFF"/>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62" name="Shape 62"/>
          <p:cNvSpPr txBox="1"/>
          <p:nvPr>
            <p:ph idx="11" type="ftr"/>
          </p:nvPr>
        </p:nvSpPr>
        <p:spPr>
          <a:xfrm>
            <a:off x="4379912" y="4806552"/>
            <a:ext cx="2351086"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63" name="Shape 63"/>
          <p:cNvSpPr txBox="1"/>
          <p:nvPr>
            <p:ph idx="12" type="sldNum"/>
          </p:nvPr>
        </p:nvSpPr>
        <p:spPr>
          <a:xfrm>
            <a:off x="8647111" y="4806552"/>
            <a:ext cx="366711" cy="273843"/>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rgbClr val="FFFFFF"/>
              </a:buClr>
              <a:buSzPct val="25000"/>
              <a:buFont typeface="Arial"/>
              <a:buNone/>
            </a:pPr>
            <a:fld id="{00000000-1234-1234-1234-123412341234}" type="slidenum">
              <a:rPr b="0" i="0" lang="pt-BR" sz="1000" u="none">
                <a:solidFill>
                  <a:srgbClr val="FFFFFF"/>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5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0" name="Shape 70"/>
        <p:cNvGrpSpPr/>
        <p:nvPr/>
      </p:nvGrpSpPr>
      <p:grpSpPr>
        <a:xfrm>
          <a:off x="0" y="0"/>
          <a:ext cx="0" cy="0"/>
          <a:chOff x="0" y="0"/>
          <a:chExt cx="0" cy="0"/>
        </a:xfrm>
      </p:grpSpPr>
      <p:sp>
        <p:nvSpPr>
          <p:cNvPr id="71" name="Shape 71"/>
          <p:cNvSpPr/>
          <p:nvPr/>
        </p:nvSpPr>
        <p:spPr>
          <a:xfrm>
            <a:off x="500062" y="4458890"/>
            <a:ext cx="4940299" cy="690562"/>
          </a:xfrm>
          <a:custGeom>
            <a:pathLst>
              <a:path extrusionOk="0" h="120000" w="120000">
                <a:moveTo>
                  <a:pt x="0" y="712"/>
                </a:moveTo>
                <a:lnTo>
                  <a:pt x="119999" y="120000"/>
                </a:lnTo>
                <a:lnTo>
                  <a:pt x="89106" y="120000"/>
                </a:lnTo>
                <a:lnTo>
                  <a:pt x="16" y="0"/>
                </a:lnTo>
              </a:path>
            </a:pathLst>
          </a:custGeom>
          <a:solidFill>
            <a:srgbClr val="9FCBDC">
              <a:alpha val="39607"/>
            </a:srgbClr>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2" name="Shape 72"/>
          <p:cNvSpPr/>
          <p:nvPr/>
        </p:nvSpPr>
        <p:spPr>
          <a:xfrm>
            <a:off x="485775" y="4454127"/>
            <a:ext cx="3690937" cy="700087"/>
          </a:xfrm>
          <a:custGeom>
            <a:pathLst>
              <a:path extrusionOk="0" h="120000" w="120000">
                <a:moveTo>
                  <a:pt x="0" y="0"/>
                </a:moveTo>
                <a:lnTo>
                  <a:pt x="119999" y="119387"/>
                </a:lnTo>
                <a:lnTo>
                  <a:pt x="94759" y="120000"/>
                </a:lnTo>
                <a:lnTo>
                  <a:pt x="257" y="816"/>
                </a:lnTo>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73" name="Shape 73"/>
          <p:cNvGrpSpPr/>
          <p:nvPr/>
        </p:nvGrpSpPr>
        <p:grpSpPr>
          <a:xfrm>
            <a:off x="-6350" y="4343400"/>
            <a:ext cx="3402011" cy="809624"/>
            <a:chOff x="-6350" y="5791200"/>
            <a:chExt cx="3402011" cy="1079499"/>
          </a:xfrm>
        </p:grpSpPr>
        <p:pic>
          <p:nvPicPr>
            <p:cNvPr id="74" name="Shape 74"/>
            <p:cNvPicPr preferRelativeResize="0"/>
            <p:nvPr/>
          </p:nvPicPr>
          <p:blipFill rotWithShape="1">
            <a:blip r:embed="rId1">
              <a:alphaModFix/>
            </a:blip>
            <a:srcRect b="0" l="0" r="0" t="0"/>
            <a:stretch/>
          </p:blipFill>
          <p:spPr>
            <a:xfrm>
              <a:off x="-6350" y="5791200"/>
              <a:ext cx="3402011" cy="1079499"/>
            </a:xfrm>
            <a:prstGeom prst="rect">
              <a:avLst/>
            </a:prstGeom>
            <a:noFill/>
            <a:ln>
              <a:noFill/>
            </a:ln>
          </p:spPr>
        </p:pic>
        <p:sp>
          <p:nvSpPr>
            <p:cNvPr id="75" name="Shape 75"/>
            <p:cNvSpPr txBox="1"/>
            <p:nvPr/>
          </p:nvSpPr>
          <p:spPr>
            <a:xfrm>
              <a:off x="277812" y="6421437"/>
              <a:ext cx="1700212" cy="360362"/>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pic>
        <p:nvPicPr>
          <p:cNvPr id="76" name="Shape 76"/>
          <p:cNvPicPr preferRelativeResize="0"/>
          <p:nvPr/>
        </p:nvPicPr>
        <p:blipFill rotWithShape="1">
          <a:blip r:embed="rId2">
            <a:alphaModFix/>
          </a:blip>
          <a:srcRect b="0" l="0" r="0" t="0"/>
          <a:stretch/>
        </p:blipFill>
        <p:spPr>
          <a:xfrm>
            <a:off x="-19050" y="4333875"/>
            <a:ext cx="3414712" cy="823912"/>
          </a:xfrm>
          <a:prstGeom prst="rect">
            <a:avLst/>
          </a:prstGeom>
          <a:noFill/>
          <a:ln>
            <a:noFill/>
          </a:ln>
        </p:spPr>
      </p:pic>
      <p:sp>
        <p:nvSpPr>
          <p:cNvPr id="77" name="Shape 77"/>
          <p:cNvSpPr txBox="1"/>
          <p:nvPr>
            <p:ph type="title"/>
          </p:nvPr>
        </p:nvSpPr>
        <p:spPr>
          <a:xfrm>
            <a:off x="457200" y="205977"/>
            <a:ext cx="8229600" cy="85725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4100" u="none" cap="none" strike="noStrike">
                <a:solidFill>
                  <a:schemeClr val="dk2"/>
                </a:solidFill>
                <a:latin typeface="Rambla"/>
                <a:ea typeface="Rambla"/>
                <a:cs typeface="Rambla"/>
                <a:sym typeface="Rambla"/>
              </a:defRPr>
            </a:lvl1pPr>
            <a:lvl2pPr indent="0" lvl="1" marL="0" marR="0" rtl="0" algn="l">
              <a:spcBef>
                <a:spcPts val="0"/>
              </a:spcBef>
              <a:spcAft>
                <a:spcPts val="0"/>
              </a:spcAft>
              <a:buNone/>
              <a:defRPr b="1" i="0" sz="4100" u="none" cap="none" strike="noStrike">
                <a:solidFill>
                  <a:schemeClr val="dk2"/>
                </a:solidFill>
                <a:latin typeface="Rambla"/>
                <a:ea typeface="Rambla"/>
                <a:cs typeface="Rambla"/>
                <a:sym typeface="Rambla"/>
              </a:defRPr>
            </a:lvl2pPr>
            <a:lvl3pPr indent="0" lvl="2" marL="0" marR="0" rtl="0" algn="l">
              <a:spcBef>
                <a:spcPts val="0"/>
              </a:spcBef>
              <a:spcAft>
                <a:spcPts val="0"/>
              </a:spcAft>
              <a:buNone/>
              <a:defRPr b="1" i="0" sz="4100" u="none" cap="none" strike="noStrike">
                <a:solidFill>
                  <a:schemeClr val="dk2"/>
                </a:solidFill>
                <a:latin typeface="Rambla"/>
                <a:ea typeface="Rambla"/>
                <a:cs typeface="Rambla"/>
                <a:sym typeface="Rambla"/>
              </a:defRPr>
            </a:lvl3pPr>
            <a:lvl4pPr indent="0" lvl="3" marL="0" marR="0" rtl="0" algn="l">
              <a:spcBef>
                <a:spcPts val="0"/>
              </a:spcBef>
              <a:spcAft>
                <a:spcPts val="0"/>
              </a:spcAft>
              <a:buNone/>
              <a:defRPr b="1" i="0" sz="4100" u="none" cap="none" strike="noStrike">
                <a:solidFill>
                  <a:schemeClr val="dk2"/>
                </a:solidFill>
                <a:latin typeface="Rambla"/>
                <a:ea typeface="Rambla"/>
                <a:cs typeface="Rambla"/>
                <a:sym typeface="Rambla"/>
              </a:defRPr>
            </a:lvl4pPr>
            <a:lvl5pPr indent="0" lvl="4" marL="0" marR="0" rtl="0" algn="l">
              <a:spcBef>
                <a:spcPts val="0"/>
              </a:spcBef>
              <a:spcAft>
                <a:spcPts val="0"/>
              </a:spcAft>
              <a:buNone/>
              <a:defRPr b="1" i="0" sz="4100" u="none" cap="none" strike="noStrike">
                <a:solidFill>
                  <a:schemeClr val="dk2"/>
                </a:solidFill>
                <a:latin typeface="Rambla"/>
                <a:ea typeface="Rambla"/>
                <a:cs typeface="Rambla"/>
                <a:sym typeface="Rambla"/>
              </a:defRPr>
            </a:lvl5pPr>
            <a:lvl6pPr indent="0" lvl="5" marL="457200" marR="0" rtl="0" algn="l">
              <a:spcBef>
                <a:spcPts val="0"/>
              </a:spcBef>
              <a:spcAft>
                <a:spcPts val="0"/>
              </a:spcAft>
              <a:buNone/>
              <a:defRPr b="1" i="0" sz="4100" u="none" cap="none" strike="noStrike">
                <a:solidFill>
                  <a:schemeClr val="dk2"/>
                </a:solidFill>
                <a:latin typeface="Rambla"/>
                <a:ea typeface="Rambla"/>
                <a:cs typeface="Rambla"/>
                <a:sym typeface="Rambla"/>
              </a:defRPr>
            </a:lvl6pPr>
            <a:lvl7pPr indent="0" lvl="6" marL="914400" marR="0" rtl="0" algn="l">
              <a:spcBef>
                <a:spcPts val="0"/>
              </a:spcBef>
              <a:spcAft>
                <a:spcPts val="0"/>
              </a:spcAft>
              <a:buNone/>
              <a:defRPr b="1" i="0" sz="4100" u="none" cap="none" strike="noStrike">
                <a:solidFill>
                  <a:schemeClr val="dk2"/>
                </a:solidFill>
                <a:latin typeface="Rambla"/>
                <a:ea typeface="Rambla"/>
                <a:cs typeface="Rambla"/>
                <a:sym typeface="Rambla"/>
              </a:defRPr>
            </a:lvl7pPr>
            <a:lvl8pPr indent="0" lvl="7" marL="1371600" marR="0" rtl="0" algn="l">
              <a:spcBef>
                <a:spcPts val="0"/>
              </a:spcBef>
              <a:spcAft>
                <a:spcPts val="0"/>
              </a:spcAft>
              <a:buNone/>
              <a:defRPr b="1" i="0" sz="4100" u="none" cap="none" strike="noStrike">
                <a:solidFill>
                  <a:schemeClr val="dk2"/>
                </a:solidFill>
                <a:latin typeface="Rambla"/>
                <a:ea typeface="Rambla"/>
                <a:cs typeface="Rambla"/>
                <a:sym typeface="Rambla"/>
              </a:defRPr>
            </a:lvl8pPr>
            <a:lvl9pPr indent="0" lvl="8" marL="1828800" marR="0" rtl="0" algn="l">
              <a:spcBef>
                <a:spcPts val="0"/>
              </a:spcBef>
              <a:spcAft>
                <a:spcPts val="0"/>
              </a:spcAft>
              <a:buNone/>
              <a:defRPr b="1" i="0" sz="4100" u="none" cap="none" strike="noStrike">
                <a:solidFill>
                  <a:schemeClr val="dk2"/>
                </a:solidFill>
                <a:latin typeface="Rambla"/>
                <a:ea typeface="Rambla"/>
                <a:cs typeface="Rambla"/>
                <a:sym typeface="Rambla"/>
              </a:defRPr>
            </a:lvl9pPr>
          </a:lstStyle>
          <a:p/>
        </p:txBody>
      </p:sp>
      <p:sp>
        <p:nvSpPr>
          <p:cNvPr id="78" name="Shape 78"/>
          <p:cNvSpPr txBox="1"/>
          <p:nvPr>
            <p:ph idx="1" type="body"/>
          </p:nvPr>
        </p:nvSpPr>
        <p:spPr>
          <a:xfrm>
            <a:off x="457200" y="1110852"/>
            <a:ext cx="8229600" cy="3394471"/>
          </a:xfrm>
          <a:prstGeom prst="rect">
            <a:avLst/>
          </a:prstGeom>
          <a:noFill/>
          <a:ln>
            <a:noFill/>
          </a:ln>
        </p:spPr>
        <p:txBody>
          <a:bodyPr anchorCtr="0" anchor="t" bIns="91425" lIns="91425" rIns="91425" tIns="91425"/>
          <a:lstStyle>
            <a:lvl1pPr indent="-146939" lvl="0" marL="365125" marR="0" rtl="0" algn="l">
              <a:spcBef>
                <a:spcPts val="400"/>
              </a:spcBef>
              <a:spcAft>
                <a:spcPts val="0"/>
              </a:spcAft>
              <a:buClr>
                <a:schemeClr val="accent1"/>
              </a:buClr>
              <a:buSzPct val="68000"/>
              <a:buFont typeface="Noto Sans Symbols"/>
              <a:buChar char="▶"/>
              <a:defRPr b="0" i="0" sz="2700" u="none" cap="none" strike="noStrike">
                <a:solidFill>
                  <a:schemeClr val="dk1"/>
                </a:solidFill>
                <a:latin typeface="Rambla"/>
                <a:ea typeface="Rambla"/>
                <a:cs typeface="Rambla"/>
                <a:sym typeface="Rambla"/>
              </a:defRPr>
            </a:lvl1pPr>
            <a:lvl2pPr indent="-93662" lvl="1" marL="620713" marR="0" rtl="0" algn="l">
              <a:spcBef>
                <a:spcPts val="325"/>
              </a:spcBef>
              <a:spcAft>
                <a:spcPts val="0"/>
              </a:spcAft>
              <a:buClr>
                <a:schemeClr val="accent1"/>
              </a:buClr>
              <a:buSzPct val="100000"/>
              <a:buFont typeface="Verdana"/>
              <a:buChar char="◦"/>
              <a:defRPr b="0" i="0" sz="2300" u="none" cap="none" strike="noStrike">
                <a:solidFill>
                  <a:schemeClr val="dk1"/>
                </a:solidFill>
                <a:latin typeface="Rambla"/>
                <a:ea typeface="Rambla"/>
                <a:cs typeface="Rambla"/>
                <a:sym typeface="Rambla"/>
              </a:defRPr>
            </a:lvl2pPr>
            <a:lvl3pPr indent="-103187" lvl="2" marL="858838" marR="0" rtl="0" algn="l">
              <a:spcBef>
                <a:spcPts val="350"/>
              </a:spcBef>
              <a:spcAft>
                <a:spcPts val="0"/>
              </a:spcAft>
              <a:buClr>
                <a:schemeClr val="accent2"/>
              </a:buClr>
              <a:buSzPct val="100000"/>
              <a:buFont typeface="Noto Sans Symbols"/>
              <a:buChar char="⚫"/>
              <a:defRPr b="0" i="0" sz="2100" u="none" cap="none" strike="noStrike">
                <a:solidFill>
                  <a:schemeClr val="dk1"/>
                </a:solidFill>
                <a:latin typeface="Rambla"/>
                <a:ea typeface="Rambla"/>
                <a:cs typeface="Rambla"/>
                <a:sym typeface="Rambla"/>
              </a:defRPr>
            </a:lvl3pPr>
            <a:lvl4pPr indent="-107950" lvl="3" marL="1143000" marR="0" rtl="0" algn="l">
              <a:spcBef>
                <a:spcPts val="350"/>
              </a:spcBef>
              <a:spcAft>
                <a:spcPts val="0"/>
              </a:spcAft>
              <a:buClr>
                <a:schemeClr val="accent2"/>
              </a:buClr>
              <a:buSzPct val="100000"/>
              <a:buFont typeface="Noto Sans Symbols"/>
              <a:buChar char="⚫"/>
              <a:defRPr b="0" i="0" sz="1900" u="none" cap="none" strike="noStrike">
                <a:solidFill>
                  <a:schemeClr val="dk1"/>
                </a:solidFill>
                <a:latin typeface="Rambla"/>
                <a:ea typeface="Rambla"/>
                <a:cs typeface="Rambla"/>
                <a:sym typeface="Rambla"/>
              </a:defRPr>
            </a:lvl4pPr>
            <a:lvl5pPr indent="-114300" lvl="4" marL="1371600" marR="0" rtl="0" algn="l">
              <a:spcBef>
                <a:spcPts val="350"/>
              </a:spcBef>
              <a:spcAft>
                <a:spcPts val="0"/>
              </a:spcAft>
              <a:buClr>
                <a:schemeClr val="accent2"/>
              </a:buClr>
              <a:buSzPct val="100000"/>
              <a:buFont typeface="Noto Sans Symbols"/>
              <a:buChar char="⚫"/>
              <a:defRPr b="0" i="0" sz="1800" u="none" cap="none" strike="noStrike">
                <a:solidFill>
                  <a:schemeClr val="dk1"/>
                </a:solidFill>
                <a:latin typeface="Rambla"/>
                <a:ea typeface="Rambla"/>
                <a:cs typeface="Rambla"/>
                <a:sym typeface="Rambla"/>
              </a:defRPr>
            </a:lvl5pPr>
            <a:lvl6pPr indent="-114300" lvl="5" marL="1600200" marR="0" rtl="0" algn="l">
              <a:spcBef>
                <a:spcPts val="350"/>
              </a:spcBef>
              <a:buClr>
                <a:schemeClr val="accent3"/>
              </a:buClr>
              <a:buSzPct val="100000"/>
              <a:buFont typeface="Noto Sans Symbols"/>
              <a:buChar char="◾"/>
              <a:defRPr b="0" i="0" sz="1800" u="none" cap="none" strike="noStrike">
                <a:solidFill>
                  <a:schemeClr val="dk1"/>
                </a:solidFill>
                <a:latin typeface="Rambla"/>
                <a:ea typeface="Rambla"/>
                <a:cs typeface="Rambla"/>
                <a:sym typeface="Rambla"/>
              </a:defRPr>
            </a:lvl6pPr>
            <a:lvl7pPr indent="-127000" lvl="6" marL="18288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7pPr>
            <a:lvl8pPr indent="-127000" lvl="7" marL="20574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8pPr>
            <a:lvl9pPr indent="-127000" lvl="8" marL="2286000" marR="0" rtl="0" algn="l">
              <a:spcBef>
                <a:spcPts val="350"/>
              </a:spcBef>
              <a:buClr>
                <a:schemeClr val="accent3"/>
              </a:buClr>
              <a:buSzPct val="100000"/>
              <a:buFont typeface="Noto Sans Symbols"/>
              <a:buChar char="◾"/>
              <a:defRPr b="0" i="0" sz="1600" u="none" cap="none" strike="noStrike">
                <a:solidFill>
                  <a:schemeClr val="dk1"/>
                </a:solidFill>
                <a:latin typeface="Rambla"/>
                <a:ea typeface="Rambla"/>
                <a:cs typeface="Rambla"/>
                <a:sym typeface="Rambla"/>
              </a:defRPr>
            </a:lvl9pPr>
          </a:lstStyle>
          <a:p/>
        </p:txBody>
      </p:sp>
      <p:sp>
        <p:nvSpPr>
          <p:cNvPr id="79" name="Shape 79"/>
          <p:cNvSpPr txBox="1"/>
          <p:nvPr>
            <p:ph idx="10" type="dt"/>
          </p:nvPr>
        </p:nvSpPr>
        <p:spPr>
          <a:xfrm>
            <a:off x="6727825" y="4806552"/>
            <a:ext cx="1919287"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10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0" name="Shape 80"/>
          <p:cNvSpPr txBox="1"/>
          <p:nvPr>
            <p:ph idx="11" type="ftr"/>
          </p:nvPr>
        </p:nvSpPr>
        <p:spPr>
          <a:xfrm>
            <a:off x="4379912" y="4806552"/>
            <a:ext cx="2351086" cy="273843"/>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2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1" name="Shape 81"/>
          <p:cNvSpPr txBox="1"/>
          <p:nvPr>
            <p:ph idx="12" type="sldNum"/>
          </p:nvPr>
        </p:nvSpPr>
        <p:spPr>
          <a:xfrm>
            <a:off x="8647111" y="4806552"/>
            <a:ext cx="366711" cy="273843"/>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pt-BR" sz="1000" u="non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alternativeto.net/software/edraw-max/?license=opensour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books.google.com.br/books/about/Gest%C3%A3o_da_qualidade.html?id=JmFrAQAACAAJ&amp;redir_esc=y&amp;hl=pt-BR" TargetMode="External"/><Relationship Id="rId4" Type="http://schemas.openxmlformats.org/officeDocument/2006/relationships/hyperlink" Target="http://www.totalqualidade.com.br/2009/10/os-gurus-da-qualidade-joseph-m-juran.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0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www.targettrust.com.br/blog/desenvolvimento/testes/diferenca-de-qa-para-qc/" TargetMode="Externa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0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www.sei.cmu.edu/"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45.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ctrTitle"/>
          </p:nvPr>
        </p:nvSpPr>
        <p:spPr>
          <a:xfrm>
            <a:off x="685800" y="497750"/>
            <a:ext cx="7772400" cy="2775900"/>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chemeClr val="dk2"/>
              </a:buClr>
              <a:buSzPct val="25000"/>
              <a:buFont typeface="Rambla"/>
              <a:buNone/>
            </a:pPr>
            <a:r>
              <a:t/>
            </a:r>
            <a:endParaRPr b="0" sz="4400"/>
          </a:p>
          <a:p>
            <a:pPr indent="0" lvl="0" marL="0" marR="0" rtl="0" algn="ctr">
              <a:lnSpc>
                <a:spcPct val="100000"/>
              </a:lnSpc>
              <a:spcBef>
                <a:spcPts val="0"/>
              </a:spcBef>
              <a:spcAft>
                <a:spcPts val="0"/>
              </a:spcAft>
              <a:buClr>
                <a:schemeClr val="dk2"/>
              </a:buClr>
              <a:buSzPct val="25000"/>
              <a:buFont typeface="Rambla"/>
              <a:buNone/>
            </a:pPr>
            <a:r>
              <a:t/>
            </a:r>
            <a:endParaRPr b="0" sz="4400"/>
          </a:p>
          <a:p>
            <a:pPr indent="0" lvl="0" marL="0" marR="0" rtl="0" algn="ctr">
              <a:lnSpc>
                <a:spcPct val="100000"/>
              </a:lnSpc>
              <a:spcBef>
                <a:spcPts val="0"/>
              </a:spcBef>
              <a:spcAft>
                <a:spcPts val="0"/>
              </a:spcAft>
              <a:buClr>
                <a:schemeClr val="dk2"/>
              </a:buClr>
              <a:buSzPct val="25000"/>
              <a:buFont typeface="Rambla"/>
              <a:buNone/>
            </a:pPr>
            <a:r>
              <a:t/>
            </a:r>
            <a:endParaRPr b="0" sz="4400"/>
          </a:p>
          <a:p>
            <a:pPr indent="0" lvl="0" marL="0" marR="0" rtl="0" algn="ctr">
              <a:lnSpc>
                <a:spcPct val="100000"/>
              </a:lnSpc>
              <a:spcBef>
                <a:spcPts val="0"/>
              </a:spcBef>
              <a:spcAft>
                <a:spcPts val="0"/>
              </a:spcAft>
              <a:buClr>
                <a:schemeClr val="dk2"/>
              </a:buClr>
              <a:buSzPct val="25000"/>
              <a:buFont typeface="Rambla"/>
              <a:buNone/>
            </a:pPr>
            <a:r>
              <a:rPr b="0" i="0" lang="pt-BR" sz="4400" u="none" cap="none" strike="noStrike">
                <a:solidFill>
                  <a:schemeClr val="dk2"/>
                </a:solidFill>
                <a:latin typeface="Rambla"/>
                <a:ea typeface="Rambla"/>
                <a:cs typeface="Rambla"/>
                <a:sym typeface="Rambla"/>
              </a:rPr>
              <a:t>Conceitos Básicos de Qualidade de Software</a:t>
            </a:r>
          </a:p>
          <a:p>
            <a:pPr indent="0" lvl="0" marL="0" marR="0" rtl="0" algn="ctr">
              <a:lnSpc>
                <a:spcPct val="100000"/>
              </a:lnSpc>
              <a:spcBef>
                <a:spcPts val="0"/>
              </a:spcBef>
              <a:spcAft>
                <a:spcPts val="0"/>
              </a:spcAft>
              <a:buClr>
                <a:schemeClr val="dk2"/>
              </a:buClr>
              <a:buSzPct val="25000"/>
              <a:buFont typeface="Rambla"/>
              <a:buNone/>
            </a:pPr>
            <a:br>
              <a:rPr b="0" i="0" lang="pt-BR" sz="4400" u="none" cap="none" strike="noStrike">
                <a:solidFill>
                  <a:schemeClr val="dk2"/>
                </a:solidFill>
                <a:latin typeface="Rambla"/>
                <a:ea typeface="Rambla"/>
                <a:cs typeface="Rambla"/>
                <a:sym typeface="Rambla"/>
              </a:rPr>
            </a:br>
            <a:r>
              <a:rPr b="0" lang="pt-BR" sz="1800"/>
              <a:t>Paulo Bueno, Senai/SC</a:t>
            </a:r>
          </a:p>
          <a:p>
            <a:pPr indent="0" lvl="0" marL="0" marR="0" rtl="0" algn="ctr">
              <a:lnSpc>
                <a:spcPct val="100000"/>
              </a:lnSpc>
              <a:spcBef>
                <a:spcPts val="0"/>
              </a:spcBef>
              <a:spcAft>
                <a:spcPts val="0"/>
              </a:spcAft>
              <a:buClr>
                <a:schemeClr val="dk2"/>
              </a:buClr>
              <a:buSzPct val="25000"/>
              <a:buFont typeface="Rambla"/>
              <a:buNone/>
            </a:pPr>
            <a:r>
              <a:rPr b="0" lang="pt-BR" sz="1800"/>
              <a:t>Origem: Ronney Moreira de Castro, Professor do Instituto Metodista Granbery</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62" name="Shape 162"/>
          <p:cNvPicPr preferRelativeResize="0"/>
          <p:nvPr/>
        </p:nvPicPr>
        <p:blipFill rotWithShape="1">
          <a:blip r:embed="rId3">
            <a:alphaModFix/>
          </a:blip>
          <a:srcRect b="0" l="0" r="0" t="0"/>
          <a:stretch/>
        </p:blipFill>
        <p:spPr>
          <a:xfrm>
            <a:off x="3900487" y="1632346"/>
            <a:ext cx="1828800" cy="2558652"/>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68" name="Shape 168"/>
          <p:cNvPicPr preferRelativeResize="0"/>
          <p:nvPr/>
        </p:nvPicPr>
        <p:blipFill rotWithShape="1">
          <a:blip r:embed="rId3">
            <a:alphaModFix/>
          </a:blip>
          <a:srcRect b="0" l="0" r="0" t="0"/>
          <a:stretch/>
        </p:blipFill>
        <p:spPr>
          <a:xfrm>
            <a:off x="3881437" y="1653777"/>
            <a:ext cx="1828800" cy="2431256"/>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74" name="Shape 174"/>
          <p:cNvPicPr preferRelativeResize="0"/>
          <p:nvPr/>
        </p:nvPicPr>
        <p:blipFill rotWithShape="1">
          <a:blip r:embed="rId3">
            <a:alphaModFix/>
          </a:blip>
          <a:srcRect b="0" l="0" r="0" t="0"/>
          <a:stretch/>
        </p:blipFill>
        <p:spPr>
          <a:xfrm>
            <a:off x="3862387" y="1632346"/>
            <a:ext cx="1828800" cy="2420540"/>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80" name="Shape 180"/>
          <p:cNvPicPr preferRelativeResize="0"/>
          <p:nvPr/>
        </p:nvPicPr>
        <p:blipFill rotWithShape="1">
          <a:blip r:embed="rId3">
            <a:alphaModFix/>
          </a:blip>
          <a:srcRect b="0" l="0" r="0" t="0"/>
          <a:stretch/>
        </p:blipFill>
        <p:spPr>
          <a:xfrm>
            <a:off x="3867150" y="1550193"/>
            <a:ext cx="1828800" cy="2650331"/>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86" name="Shape 186"/>
          <p:cNvPicPr preferRelativeResize="0"/>
          <p:nvPr/>
        </p:nvPicPr>
        <p:blipFill rotWithShape="1">
          <a:blip r:embed="rId3">
            <a:alphaModFix/>
          </a:blip>
          <a:srcRect b="0" l="0" r="0" t="0"/>
          <a:stretch/>
        </p:blipFill>
        <p:spPr>
          <a:xfrm>
            <a:off x="180975" y="857250"/>
            <a:ext cx="8858249" cy="4171950"/>
          </a:xfrm>
          <a:prstGeom prst="rect">
            <a:avLst/>
          </a:prstGeom>
          <a:noFill/>
          <a:ln>
            <a:noFill/>
          </a:ln>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304800" y="205977"/>
            <a:ext cx="8381999" cy="85963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2800" u="none" cap="none" strike="noStrike">
                <a:solidFill>
                  <a:schemeClr val="dk2"/>
                </a:solidFill>
                <a:latin typeface="Rambla"/>
                <a:ea typeface="Rambla"/>
                <a:cs typeface="Rambla"/>
                <a:sym typeface="Rambla"/>
              </a:rPr>
              <a:t>Como Desenvolver Software Mais Moderno</a:t>
            </a:r>
          </a:p>
        </p:txBody>
      </p:sp>
      <p:pic>
        <p:nvPicPr>
          <p:cNvPr id="192" name="Shape 192"/>
          <p:cNvPicPr preferRelativeResize="0"/>
          <p:nvPr/>
        </p:nvPicPr>
        <p:blipFill rotWithShape="1">
          <a:blip r:embed="rId3">
            <a:alphaModFix/>
          </a:blip>
          <a:srcRect b="0" l="0" r="0" t="0"/>
          <a:stretch/>
        </p:blipFill>
        <p:spPr>
          <a:xfrm>
            <a:off x="323850" y="766762"/>
            <a:ext cx="8569325" cy="4376737"/>
          </a:xfrm>
          <a:prstGeom prst="rect">
            <a:avLst/>
          </a:prstGeom>
          <a:noFill/>
          <a:ln>
            <a:noFill/>
          </a:ln>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grpSp>
        <p:nvGrpSpPr>
          <p:cNvPr id="197" name="Shape 197"/>
          <p:cNvGrpSpPr/>
          <p:nvPr/>
        </p:nvGrpSpPr>
        <p:grpSpPr>
          <a:xfrm>
            <a:off x="0" y="835818"/>
            <a:ext cx="9144000" cy="3786187"/>
            <a:chOff x="-228600" y="1114425"/>
            <a:chExt cx="9372600" cy="5438775"/>
          </a:xfrm>
        </p:grpSpPr>
        <p:grpSp>
          <p:nvGrpSpPr>
            <p:cNvPr id="198" name="Shape 198"/>
            <p:cNvGrpSpPr/>
            <p:nvPr/>
          </p:nvGrpSpPr>
          <p:grpSpPr>
            <a:xfrm>
              <a:off x="609600" y="1343024"/>
              <a:ext cx="2333624" cy="2328862"/>
              <a:chOff x="685799" y="1754186"/>
              <a:chExt cx="2416174" cy="2492375"/>
            </a:xfrm>
          </p:grpSpPr>
          <p:grpSp>
            <p:nvGrpSpPr>
              <p:cNvPr id="199" name="Shape 199"/>
              <p:cNvGrpSpPr/>
              <p:nvPr/>
            </p:nvGrpSpPr>
            <p:grpSpPr>
              <a:xfrm>
                <a:off x="685799" y="1754186"/>
                <a:ext cx="2160586" cy="1903412"/>
                <a:chOff x="1812925" y="2820986"/>
                <a:chExt cx="2481261" cy="2665412"/>
              </a:xfrm>
            </p:grpSpPr>
            <p:grpSp>
              <p:nvGrpSpPr>
                <p:cNvPr id="200" name="Shape 200"/>
                <p:cNvGrpSpPr/>
                <p:nvPr/>
              </p:nvGrpSpPr>
              <p:grpSpPr>
                <a:xfrm>
                  <a:off x="3167061" y="3622675"/>
                  <a:ext cx="384175" cy="709611"/>
                  <a:chOff x="3167061" y="3622675"/>
                  <a:chExt cx="384175" cy="709611"/>
                </a:xfrm>
              </p:grpSpPr>
              <p:sp>
                <p:nvSpPr>
                  <p:cNvPr id="201" name="Shape 201"/>
                  <p:cNvSpPr/>
                  <p:nvPr/>
                </p:nvSpPr>
                <p:spPr>
                  <a:xfrm>
                    <a:off x="3357562" y="3913187"/>
                    <a:ext cx="193675" cy="369886"/>
                  </a:xfrm>
                  <a:custGeom>
                    <a:pathLst>
                      <a:path extrusionOk="0" h="120000" w="120000">
                        <a:moveTo>
                          <a:pt x="39673" y="4882"/>
                        </a:moveTo>
                        <a:lnTo>
                          <a:pt x="25469" y="0"/>
                        </a:lnTo>
                        <a:lnTo>
                          <a:pt x="6857" y="0"/>
                        </a:lnTo>
                        <a:lnTo>
                          <a:pt x="0" y="6423"/>
                        </a:lnTo>
                        <a:lnTo>
                          <a:pt x="2448" y="16188"/>
                        </a:lnTo>
                        <a:lnTo>
                          <a:pt x="19102" y="25952"/>
                        </a:lnTo>
                        <a:lnTo>
                          <a:pt x="52897" y="34432"/>
                        </a:lnTo>
                        <a:lnTo>
                          <a:pt x="91591" y="53190"/>
                        </a:lnTo>
                        <a:lnTo>
                          <a:pt x="97959" y="61156"/>
                        </a:lnTo>
                        <a:lnTo>
                          <a:pt x="95020" y="65010"/>
                        </a:lnTo>
                        <a:lnTo>
                          <a:pt x="65632" y="77344"/>
                        </a:lnTo>
                        <a:lnTo>
                          <a:pt x="30857" y="91991"/>
                        </a:lnTo>
                        <a:lnTo>
                          <a:pt x="22040" y="98415"/>
                        </a:lnTo>
                        <a:lnTo>
                          <a:pt x="22040" y="105096"/>
                        </a:lnTo>
                        <a:lnTo>
                          <a:pt x="48979" y="111777"/>
                        </a:lnTo>
                        <a:lnTo>
                          <a:pt x="90122" y="119999"/>
                        </a:lnTo>
                        <a:lnTo>
                          <a:pt x="104326" y="119999"/>
                        </a:lnTo>
                        <a:lnTo>
                          <a:pt x="120000" y="114603"/>
                        </a:lnTo>
                        <a:lnTo>
                          <a:pt x="120000" y="110492"/>
                        </a:lnTo>
                        <a:lnTo>
                          <a:pt x="108244" y="107922"/>
                        </a:lnTo>
                        <a:lnTo>
                          <a:pt x="56326" y="105096"/>
                        </a:lnTo>
                        <a:lnTo>
                          <a:pt x="36734" y="102269"/>
                        </a:lnTo>
                        <a:lnTo>
                          <a:pt x="34775" y="97387"/>
                        </a:lnTo>
                        <a:lnTo>
                          <a:pt x="68571" y="84025"/>
                        </a:lnTo>
                        <a:lnTo>
                          <a:pt x="105306" y="71177"/>
                        </a:lnTo>
                        <a:lnTo>
                          <a:pt x="113632" y="66295"/>
                        </a:lnTo>
                        <a:lnTo>
                          <a:pt x="117061" y="59614"/>
                        </a:lnTo>
                        <a:lnTo>
                          <a:pt x="113632" y="50620"/>
                        </a:lnTo>
                        <a:lnTo>
                          <a:pt x="101877" y="43426"/>
                        </a:lnTo>
                        <a:lnTo>
                          <a:pt x="65632" y="19785"/>
                        </a:lnTo>
                        <a:lnTo>
                          <a:pt x="39673" y="4882"/>
                        </a:lnTo>
                        <a:close/>
                      </a:path>
                    </a:pathLst>
                  </a:custGeom>
                  <a:solidFill>
                    <a:srgbClr val="B2B2B2"/>
                  </a:solidFill>
                  <a:ln cap="flat" cmpd="sng" w="19050">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02" name="Shape 202"/>
                  <p:cNvSpPr/>
                  <p:nvPr/>
                </p:nvSpPr>
                <p:spPr>
                  <a:xfrm>
                    <a:off x="3254375" y="3962400"/>
                    <a:ext cx="195261" cy="369886"/>
                  </a:xfrm>
                  <a:custGeom>
                    <a:pathLst>
                      <a:path extrusionOk="0" h="120000" w="120000">
                        <a:moveTo>
                          <a:pt x="40163" y="4882"/>
                        </a:moveTo>
                        <a:lnTo>
                          <a:pt x="25469" y="0"/>
                        </a:lnTo>
                        <a:lnTo>
                          <a:pt x="6857" y="0"/>
                        </a:lnTo>
                        <a:lnTo>
                          <a:pt x="0" y="6423"/>
                        </a:lnTo>
                        <a:lnTo>
                          <a:pt x="2938" y="16188"/>
                        </a:lnTo>
                        <a:lnTo>
                          <a:pt x="19591" y="25952"/>
                        </a:lnTo>
                        <a:lnTo>
                          <a:pt x="53387" y="34432"/>
                        </a:lnTo>
                        <a:lnTo>
                          <a:pt x="92081" y="53190"/>
                        </a:lnTo>
                        <a:lnTo>
                          <a:pt x="98448" y="61156"/>
                        </a:lnTo>
                        <a:lnTo>
                          <a:pt x="95510" y="65010"/>
                        </a:lnTo>
                        <a:lnTo>
                          <a:pt x="65632" y="77344"/>
                        </a:lnTo>
                        <a:lnTo>
                          <a:pt x="30857" y="91991"/>
                        </a:lnTo>
                        <a:lnTo>
                          <a:pt x="22040" y="98415"/>
                        </a:lnTo>
                        <a:lnTo>
                          <a:pt x="22040" y="105096"/>
                        </a:lnTo>
                        <a:lnTo>
                          <a:pt x="48979" y="111777"/>
                        </a:lnTo>
                        <a:lnTo>
                          <a:pt x="90122" y="119999"/>
                        </a:lnTo>
                        <a:lnTo>
                          <a:pt x="104816" y="119999"/>
                        </a:lnTo>
                        <a:lnTo>
                          <a:pt x="120000" y="114603"/>
                        </a:lnTo>
                        <a:lnTo>
                          <a:pt x="120000" y="110492"/>
                        </a:lnTo>
                        <a:lnTo>
                          <a:pt x="108734" y="107922"/>
                        </a:lnTo>
                        <a:lnTo>
                          <a:pt x="56816" y="105096"/>
                        </a:lnTo>
                        <a:lnTo>
                          <a:pt x="37224" y="102269"/>
                        </a:lnTo>
                        <a:lnTo>
                          <a:pt x="34775" y="97387"/>
                        </a:lnTo>
                        <a:lnTo>
                          <a:pt x="68571" y="84025"/>
                        </a:lnTo>
                        <a:lnTo>
                          <a:pt x="105795" y="71177"/>
                        </a:lnTo>
                        <a:lnTo>
                          <a:pt x="113632" y="66295"/>
                        </a:lnTo>
                        <a:lnTo>
                          <a:pt x="117061" y="59614"/>
                        </a:lnTo>
                        <a:lnTo>
                          <a:pt x="113632" y="50620"/>
                        </a:lnTo>
                        <a:lnTo>
                          <a:pt x="102367" y="43426"/>
                        </a:lnTo>
                        <a:lnTo>
                          <a:pt x="65632" y="19785"/>
                        </a:lnTo>
                        <a:lnTo>
                          <a:pt x="40163" y="4882"/>
                        </a:lnTo>
                        <a:close/>
                      </a:path>
                    </a:pathLst>
                  </a:custGeom>
                  <a:solidFill>
                    <a:srgbClr val="B2B2B2"/>
                  </a:solidFill>
                  <a:ln cap="flat" cmpd="sng" w="19050">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03" name="Shape 203"/>
                  <p:cNvSpPr/>
                  <p:nvPr/>
                </p:nvSpPr>
                <p:spPr>
                  <a:xfrm>
                    <a:off x="3167061" y="3622675"/>
                    <a:ext cx="228600" cy="354012"/>
                  </a:xfrm>
                  <a:custGeom>
                    <a:pathLst>
                      <a:path extrusionOk="0" h="120000" w="120000">
                        <a:moveTo>
                          <a:pt x="14532" y="38475"/>
                        </a:moveTo>
                        <a:lnTo>
                          <a:pt x="20761" y="16412"/>
                        </a:lnTo>
                        <a:lnTo>
                          <a:pt x="45674" y="1883"/>
                        </a:lnTo>
                        <a:lnTo>
                          <a:pt x="58546" y="0"/>
                        </a:lnTo>
                        <a:lnTo>
                          <a:pt x="75155" y="2421"/>
                        </a:lnTo>
                        <a:lnTo>
                          <a:pt x="88442" y="10762"/>
                        </a:lnTo>
                        <a:lnTo>
                          <a:pt x="94256" y="20717"/>
                        </a:lnTo>
                        <a:lnTo>
                          <a:pt x="97577" y="28789"/>
                        </a:lnTo>
                        <a:lnTo>
                          <a:pt x="94256" y="39820"/>
                        </a:lnTo>
                        <a:lnTo>
                          <a:pt x="93840" y="49237"/>
                        </a:lnTo>
                        <a:lnTo>
                          <a:pt x="83875" y="58116"/>
                        </a:lnTo>
                        <a:lnTo>
                          <a:pt x="83460" y="68340"/>
                        </a:lnTo>
                        <a:lnTo>
                          <a:pt x="88442" y="75605"/>
                        </a:lnTo>
                        <a:lnTo>
                          <a:pt x="106712" y="78026"/>
                        </a:lnTo>
                        <a:lnTo>
                          <a:pt x="117923" y="86367"/>
                        </a:lnTo>
                        <a:lnTo>
                          <a:pt x="120000" y="103318"/>
                        </a:lnTo>
                        <a:lnTo>
                          <a:pt x="112110" y="113542"/>
                        </a:lnTo>
                        <a:lnTo>
                          <a:pt x="83875" y="118923"/>
                        </a:lnTo>
                        <a:lnTo>
                          <a:pt x="56470" y="119999"/>
                        </a:lnTo>
                        <a:lnTo>
                          <a:pt x="34048" y="114618"/>
                        </a:lnTo>
                        <a:lnTo>
                          <a:pt x="11626" y="101165"/>
                        </a:lnTo>
                        <a:lnTo>
                          <a:pt x="4152" y="87982"/>
                        </a:lnTo>
                        <a:lnTo>
                          <a:pt x="0" y="71838"/>
                        </a:lnTo>
                        <a:lnTo>
                          <a:pt x="2906" y="54618"/>
                        </a:lnTo>
                        <a:lnTo>
                          <a:pt x="9965" y="44125"/>
                        </a:lnTo>
                        <a:lnTo>
                          <a:pt x="14532" y="38475"/>
                        </a:lnTo>
                        <a:close/>
                      </a:path>
                    </a:pathLst>
                  </a:custGeom>
                  <a:solidFill>
                    <a:srgbClr val="B2B2B2"/>
                  </a:solidFill>
                  <a:ln cap="flat" cmpd="sng" w="19050">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204" name="Shape 204"/>
                <p:cNvGrpSpPr/>
                <p:nvPr/>
              </p:nvGrpSpPr>
              <p:grpSpPr>
                <a:xfrm>
                  <a:off x="2420936" y="3575050"/>
                  <a:ext cx="1873249" cy="1544636"/>
                  <a:chOff x="2420936" y="3575050"/>
                  <a:chExt cx="1873249" cy="1544636"/>
                </a:xfrm>
              </p:grpSpPr>
              <p:grpSp>
                <p:nvGrpSpPr>
                  <p:cNvPr id="205" name="Shape 205"/>
                  <p:cNvGrpSpPr/>
                  <p:nvPr/>
                </p:nvGrpSpPr>
                <p:grpSpPr>
                  <a:xfrm>
                    <a:off x="2420936" y="3575050"/>
                    <a:ext cx="1873249" cy="1544636"/>
                    <a:chOff x="2420936" y="3575050"/>
                    <a:chExt cx="1873249" cy="1544636"/>
                  </a:xfrm>
                </p:grpSpPr>
                <p:sp>
                  <p:nvSpPr>
                    <p:cNvPr id="206" name="Shape 206"/>
                    <p:cNvSpPr/>
                    <p:nvPr/>
                  </p:nvSpPr>
                  <p:spPr>
                    <a:xfrm>
                      <a:off x="2420936" y="3575050"/>
                      <a:ext cx="1873249" cy="1544636"/>
                    </a:xfrm>
                    <a:custGeom>
                      <a:pathLst>
                        <a:path extrusionOk="0" h="120000" w="120000">
                          <a:moveTo>
                            <a:pt x="915" y="84789"/>
                          </a:moveTo>
                          <a:lnTo>
                            <a:pt x="610" y="76279"/>
                          </a:lnTo>
                          <a:lnTo>
                            <a:pt x="1576" y="68941"/>
                          </a:lnTo>
                          <a:lnTo>
                            <a:pt x="1576" y="61973"/>
                          </a:lnTo>
                          <a:lnTo>
                            <a:pt x="254" y="53463"/>
                          </a:lnTo>
                          <a:lnTo>
                            <a:pt x="0" y="46865"/>
                          </a:lnTo>
                          <a:lnTo>
                            <a:pt x="254" y="39897"/>
                          </a:lnTo>
                          <a:lnTo>
                            <a:pt x="1576" y="35642"/>
                          </a:lnTo>
                          <a:lnTo>
                            <a:pt x="5084" y="32559"/>
                          </a:lnTo>
                          <a:lnTo>
                            <a:pt x="9559" y="28674"/>
                          </a:lnTo>
                          <a:lnTo>
                            <a:pt x="20084" y="24419"/>
                          </a:lnTo>
                          <a:lnTo>
                            <a:pt x="30610" y="21336"/>
                          </a:lnTo>
                          <a:lnTo>
                            <a:pt x="39864" y="19362"/>
                          </a:lnTo>
                          <a:lnTo>
                            <a:pt x="47542" y="18992"/>
                          </a:lnTo>
                          <a:lnTo>
                            <a:pt x="54864" y="16279"/>
                          </a:lnTo>
                          <a:lnTo>
                            <a:pt x="61271" y="14367"/>
                          </a:lnTo>
                          <a:lnTo>
                            <a:pt x="64423" y="12826"/>
                          </a:lnTo>
                          <a:lnTo>
                            <a:pt x="69559" y="10914"/>
                          </a:lnTo>
                          <a:lnTo>
                            <a:pt x="74033" y="8139"/>
                          </a:lnTo>
                          <a:lnTo>
                            <a:pt x="78203" y="3576"/>
                          </a:lnTo>
                          <a:lnTo>
                            <a:pt x="82932" y="1973"/>
                          </a:lnTo>
                          <a:lnTo>
                            <a:pt x="89033" y="0"/>
                          </a:lnTo>
                          <a:lnTo>
                            <a:pt x="91932" y="431"/>
                          </a:lnTo>
                          <a:lnTo>
                            <a:pt x="94474" y="3206"/>
                          </a:lnTo>
                          <a:lnTo>
                            <a:pt x="102101" y="10914"/>
                          </a:lnTo>
                          <a:lnTo>
                            <a:pt x="111050" y="21767"/>
                          </a:lnTo>
                          <a:lnTo>
                            <a:pt x="117152" y="28304"/>
                          </a:lnTo>
                          <a:lnTo>
                            <a:pt x="120000" y="32990"/>
                          </a:lnTo>
                          <a:lnTo>
                            <a:pt x="120000" y="36073"/>
                          </a:lnTo>
                          <a:lnTo>
                            <a:pt x="118677" y="38725"/>
                          </a:lnTo>
                          <a:lnTo>
                            <a:pt x="117457" y="43782"/>
                          </a:lnTo>
                          <a:lnTo>
                            <a:pt x="117457" y="56608"/>
                          </a:lnTo>
                          <a:lnTo>
                            <a:pt x="116796" y="66598"/>
                          </a:lnTo>
                          <a:lnTo>
                            <a:pt x="115830" y="73997"/>
                          </a:lnTo>
                          <a:lnTo>
                            <a:pt x="114254" y="79424"/>
                          </a:lnTo>
                          <a:lnTo>
                            <a:pt x="111406" y="80534"/>
                          </a:lnTo>
                          <a:lnTo>
                            <a:pt x="110084" y="78992"/>
                          </a:lnTo>
                          <a:lnTo>
                            <a:pt x="110745" y="76279"/>
                          </a:lnTo>
                          <a:lnTo>
                            <a:pt x="111050" y="69681"/>
                          </a:lnTo>
                          <a:lnTo>
                            <a:pt x="104033" y="73566"/>
                          </a:lnTo>
                          <a:lnTo>
                            <a:pt x="99864" y="76279"/>
                          </a:lnTo>
                          <a:lnTo>
                            <a:pt x="94474" y="77821"/>
                          </a:lnTo>
                          <a:lnTo>
                            <a:pt x="90305" y="80164"/>
                          </a:lnTo>
                          <a:lnTo>
                            <a:pt x="85220" y="84419"/>
                          </a:lnTo>
                          <a:lnTo>
                            <a:pt x="80389" y="87502"/>
                          </a:lnTo>
                          <a:lnTo>
                            <a:pt x="73067" y="91757"/>
                          </a:lnTo>
                          <a:lnTo>
                            <a:pt x="68288" y="93730"/>
                          </a:lnTo>
                          <a:lnTo>
                            <a:pt x="61271" y="97615"/>
                          </a:lnTo>
                          <a:lnTo>
                            <a:pt x="53288" y="99465"/>
                          </a:lnTo>
                          <a:lnTo>
                            <a:pt x="47542" y="101438"/>
                          </a:lnTo>
                          <a:lnTo>
                            <a:pt x="41186" y="103350"/>
                          </a:lnTo>
                          <a:lnTo>
                            <a:pt x="37983" y="105323"/>
                          </a:lnTo>
                          <a:lnTo>
                            <a:pt x="36661" y="109208"/>
                          </a:lnTo>
                          <a:lnTo>
                            <a:pt x="36355" y="115005"/>
                          </a:lnTo>
                          <a:lnTo>
                            <a:pt x="35389" y="118088"/>
                          </a:lnTo>
                          <a:lnTo>
                            <a:pt x="32542" y="120000"/>
                          </a:lnTo>
                          <a:lnTo>
                            <a:pt x="28067" y="116916"/>
                          </a:lnTo>
                          <a:lnTo>
                            <a:pt x="26796" y="112291"/>
                          </a:lnTo>
                          <a:lnTo>
                            <a:pt x="28423" y="108406"/>
                          </a:lnTo>
                          <a:lnTo>
                            <a:pt x="27406" y="106125"/>
                          </a:lnTo>
                          <a:lnTo>
                            <a:pt x="21355" y="97985"/>
                          </a:lnTo>
                          <a:lnTo>
                            <a:pt x="12762" y="88304"/>
                          </a:lnTo>
                          <a:lnTo>
                            <a:pt x="7322" y="82137"/>
                          </a:lnTo>
                          <a:lnTo>
                            <a:pt x="5084" y="80534"/>
                          </a:lnTo>
                          <a:lnTo>
                            <a:pt x="4118" y="83309"/>
                          </a:lnTo>
                          <a:lnTo>
                            <a:pt x="5084" y="88304"/>
                          </a:lnTo>
                          <a:lnTo>
                            <a:pt x="915" y="84789"/>
                          </a:lnTo>
                          <a:close/>
                        </a:path>
                      </a:pathLst>
                    </a:custGeom>
                    <a:solidFill>
                      <a:srgbClr val="996633"/>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07" name="Shape 207"/>
                    <p:cNvSpPr/>
                    <p:nvPr/>
                  </p:nvSpPr>
                  <p:spPr>
                    <a:xfrm>
                      <a:off x="2447925" y="4025900"/>
                      <a:ext cx="1838325" cy="1090612"/>
                    </a:xfrm>
                    <a:custGeom>
                      <a:pathLst>
                        <a:path extrusionOk="0" h="120000" w="120000">
                          <a:moveTo>
                            <a:pt x="30569" y="117816"/>
                          </a:moveTo>
                          <a:lnTo>
                            <a:pt x="30932" y="106288"/>
                          </a:lnTo>
                          <a:lnTo>
                            <a:pt x="30569" y="81135"/>
                          </a:lnTo>
                          <a:lnTo>
                            <a:pt x="30569" y="62445"/>
                          </a:lnTo>
                          <a:lnTo>
                            <a:pt x="28911" y="57554"/>
                          </a:lnTo>
                          <a:lnTo>
                            <a:pt x="16891" y="36157"/>
                          </a:lnTo>
                          <a:lnTo>
                            <a:pt x="9067" y="22969"/>
                          </a:lnTo>
                          <a:lnTo>
                            <a:pt x="2590" y="13624"/>
                          </a:lnTo>
                          <a:lnTo>
                            <a:pt x="0" y="8733"/>
                          </a:lnTo>
                          <a:lnTo>
                            <a:pt x="673" y="5938"/>
                          </a:lnTo>
                          <a:lnTo>
                            <a:pt x="1658" y="5938"/>
                          </a:lnTo>
                          <a:lnTo>
                            <a:pt x="6165" y="14235"/>
                          </a:lnTo>
                          <a:lnTo>
                            <a:pt x="12331" y="22358"/>
                          </a:lnTo>
                          <a:lnTo>
                            <a:pt x="18238" y="35633"/>
                          </a:lnTo>
                          <a:lnTo>
                            <a:pt x="23730" y="45414"/>
                          </a:lnTo>
                          <a:lnTo>
                            <a:pt x="28911" y="52052"/>
                          </a:lnTo>
                          <a:lnTo>
                            <a:pt x="32176" y="56943"/>
                          </a:lnTo>
                          <a:lnTo>
                            <a:pt x="34507" y="55895"/>
                          </a:lnTo>
                          <a:lnTo>
                            <a:pt x="36735" y="53187"/>
                          </a:lnTo>
                          <a:lnTo>
                            <a:pt x="43937" y="50393"/>
                          </a:lnTo>
                          <a:lnTo>
                            <a:pt x="56943" y="44366"/>
                          </a:lnTo>
                          <a:lnTo>
                            <a:pt x="64715" y="37292"/>
                          </a:lnTo>
                          <a:lnTo>
                            <a:pt x="73782" y="30655"/>
                          </a:lnTo>
                          <a:lnTo>
                            <a:pt x="83212" y="24628"/>
                          </a:lnTo>
                          <a:lnTo>
                            <a:pt x="93056" y="17467"/>
                          </a:lnTo>
                          <a:lnTo>
                            <a:pt x="99844" y="13624"/>
                          </a:lnTo>
                          <a:lnTo>
                            <a:pt x="107979" y="7598"/>
                          </a:lnTo>
                          <a:lnTo>
                            <a:pt x="114455" y="4890"/>
                          </a:lnTo>
                          <a:lnTo>
                            <a:pt x="120000" y="0"/>
                          </a:lnTo>
                          <a:lnTo>
                            <a:pt x="118082" y="8733"/>
                          </a:lnTo>
                          <a:lnTo>
                            <a:pt x="114818" y="8733"/>
                          </a:lnTo>
                          <a:lnTo>
                            <a:pt x="110569" y="10393"/>
                          </a:lnTo>
                          <a:lnTo>
                            <a:pt x="103056" y="14235"/>
                          </a:lnTo>
                          <a:lnTo>
                            <a:pt x="97564" y="17991"/>
                          </a:lnTo>
                          <a:lnTo>
                            <a:pt x="90725" y="21834"/>
                          </a:lnTo>
                          <a:lnTo>
                            <a:pt x="86217" y="25764"/>
                          </a:lnTo>
                          <a:lnTo>
                            <a:pt x="78704" y="30655"/>
                          </a:lnTo>
                          <a:lnTo>
                            <a:pt x="73782" y="30655"/>
                          </a:lnTo>
                          <a:lnTo>
                            <a:pt x="66683" y="39388"/>
                          </a:lnTo>
                          <a:lnTo>
                            <a:pt x="61761" y="43318"/>
                          </a:lnTo>
                          <a:lnTo>
                            <a:pt x="55595" y="47074"/>
                          </a:lnTo>
                          <a:lnTo>
                            <a:pt x="47772" y="51528"/>
                          </a:lnTo>
                          <a:lnTo>
                            <a:pt x="41606" y="54148"/>
                          </a:lnTo>
                          <a:lnTo>
                            <a:pt x="37409" y="57554"/>
                          </a:lnTo>
                          <a:lnTo>
                            <a:pt x="33523" y="60786"/>
                          </a:lnTo>
                          <a:lnTo>
                            <a:pt x="32538" y="69606"/>
                          </a:lnTo>
                          <a:lnTo>
                            <a:pt x="32538" y="90393"/>
                          </a:lnTo>
                          <a:lnTo>
                            <a:pt x="32538" y="104628"/>
                          </a:lnTo>
                          <a:lnTo>
                            <a:pt x="33160" y="116768"/>
                          </a:lnTo>
                          <a:lnTo>
                            <a:pt x="31243" y="120000"/>
                          </a:lnTo>
                          <a:lnTo>
                            <a:pt x="30569" y="117816"/>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208" name="Shape 208"/>
                  <p:cNvSpPr/>
                  <p:nvPr/>
                </p:nvSpPr>
                <p:spPr>
                  <a:xfrm>
                    <a:off x="3198811" y="3824287"/>
                    <a:ext cx="444500" cy="307974"/>
                  </a:xfrm>
                  <a:custGeom>
                    <a:pathLst>
                      <a:path extrusionOk="0" h="120000" w="120000">
                        <a:moveTo>
                          <a:pt x="1502" y="34858"/>
                        </a:moveTo>
                        <a:lnTo>
                          <a:pt x="31127" y="25295"/>
                        </a:lnTo>
                        <a:lnTo>
                          <a:pt x="48515" y="13881"/>
                        </a:lnTo>
                        <a:lnTo>
                          <a:pt x="60966" y="0"/>
                        </a:lnTo>
                        <a:lnTo>
                          <a:pt x="72987" y="17583"/>
                        </a:lnTo>
                        <a:lnTo>
                          <a:pt x="91663" y="42879"/>
                        </a:lnTo>
                        <a:lnTo>
                          <a:pt x="107978" y="56143"/>
                        </a:lnTo>
                        <a:lnTo>
                          <a:pt x="120000" y="74035"/>
                        </a:lnTo>
                        <a:lnTo>
                          <a:pt x="113345" y="89460"/>
                        </a:lnTo>
                        <a:lnTo>
                          <a:pt x="89087" y="104884"/>
                        </a:lnTo>
                        <a:lnTo>
                          <a:pt x="64830" y="120000"/>
                        </a:lnTo>
                        <a:lnTo>
                          <a:pt x="54096" y="120000"/>
                        </a:lnTo>
                        <a:lnTo>
                          <a:pt x="39069" y="92853"/>
                        </a:lnTo>
                        <a:lnTo>
                          <a:pt x="24257" y="75578"/>
                        </a:lnTo>
                        <a:lnTo>
                          <a:pt x="9445" y="64164"/>
                        </a:lnTo>
                        <a:lnTo>
                          <a:pt x="0" y="44730"/>
                        </a:lnTo>
                        <a:lnTo>
                          <a:pt x="1502" y="34858"/>
                        </a:lnTo>
                        <a:close/>
                      </a:path>
                    </a:pathLst>
                  </a:custGeom>
                  <a:solidFill>
                    <a:srgbClr val="F8F8F8"/>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09" name="Shape 209"/>
                  <p:cNvSpPr/>
                  <p:nvPr/>
                </p:nvSpPr>
                <p:spPr>
                  <a:xfrm>
                    <a:off x="3282950" y="3825875"/>
                    <a:ext cx="95250" cy="153987"/>
                  </a:xfrm>
                  <a:custGeom>
                    <a:pathLst>
                      <a:path extrusionOk="0" h="120000" w="120000">
                        <a:moveTo>
                          <a:pt x="115000" y="100923"/>
                        </a:moveTo>
                        <a:lnTo>
                          <a:pt x="20000" y="0"/>
                        </a:lnTo>
                        <a:lnTo>
                          <a:pt x="0" y="8000"/>
                        </a:lnTo>
                        <a:lnTo>
                          <a:pt x="7000" y="19692"/>
                        </a:lnTo>
                        <a:lnTo>
                          <a:pt x="96000" y="116923"/>
                        </a:lnTo>
                        <a:lnTo>
                          <a:pt x="120000" y="120000"/>
                        </a:lnTo>
                        <a:lnTo>
                          <a:pt x="115000" y="100923"/>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210" name="Shape 210"/>
                <p:cNvSpPr/>
                <p:nvPr/>
              </p:nvSpPr>
              <p:spPr>
                <a:xfrm>
                  <a:off x="3302000" y="3657600"/>
                  <a:ext cx="206374" cy="219075"/>
                </a:xfrm>
                <a:custGeom>
                  <a:pathLst>
                    <a:path extrusionOk="0" h="120000" w="120000">
                      <a:moveTo>
                        <a:pt x="52355" y="8231"/>
                      </a:moveTo>
                      <a:lnTo>
                        <a:pt x="31969" y="1732"/>
                      </a:lnTo>
                      <a:lnTo>
                        <a:pt x="17606" y="0"/>
                      </a:lnTo>
                      <a:lnTo>
                        <a:pt x="6023" y="1732"/>
                      </a:lnTo>
                      <a:lnTo>
                        <a:pt x="0" y="6931"/>
                      </a:lnTo>
                      <a:lnTo>
                        <a:pt x="4633" y="14729"/>
                      </a:lnTo>
                      <a:lnTo>
                        <a:pt x="27335" y="17761"/>
                      </a:lnTo>
                      <a:lnTo>
                        <a:pt x="50038" y="26859"/>
                      </a:lnTo>
                      <a:lnTo>
                        <a:pt x="68108" y="32490"/>
                      </a:lnTo>
                      <a:lnTo>
                        <a:pt x="85250" y="39855"/>
                      </a:lnTo>
                      <a:lnTo>
                        <a:pt x="101467" y="50685"/>
                      </a:lnTo>
                      <a:lnTo>
                        <a:pt x="102393" y="67148"/>
                      </a:lnTo>
                      <a:lnTo>
                        <a:pt x="95444" y="83610"/>
                      </a:lnTo>
                      <a:lnTo>
                        <a:pt x="79227" y="97039"/>
                      </a:lnTo>
                      <a:lnTo>
                        <a:pt x="53281" y="107870"/>
                      </a:lnTo>
                      <a:lnTo>
                        <a:pt x="55135" y="120000"/>
                      </a:lnTo>
                      <a:lnTo>
                        <a:pt x="90347" y="105270"/>
                      </a:lnTo>
                      <a:lnTo>
                        <a:pt x="113976" y="88808"/>
                      </a:lnTo>
                      <a:lnTo>
                        <a:pt x="118610" y="73212"/>
                      </a:lnTo>
                      <a:lnTo>
                        <a:pt x="120000" y="61516"/>
                      </a:lnTo>
                      <a:lnTo>
                        <a:pt x="118610" y="43321"/>
                      </a:lnTo>
                      <a:lnTo>
                        <a:pt x="104247" y="29891"/>
                      </a:lnTo>
                      <a:lnTo>
                        <a:pt x="82007" y="20794"/>
                      </a:lnTo>
                      <a:lnTo>
                        <a:pt x="63474" y="12563"/>
                      </a:lnTo>
                      <a:lnTo>
                        <a:pt x="52355" y="8231"/>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11" name="Shape 211"/>
                <p:cNvSpPr/>
                <p:nvPr/>
              </p:nvSpPr>
              <p:spPr>
                <a:xfrm>
                  <a:off x="3068636" y="3660775"/>
                  <a:ext cx="376236" cy="371474"/>
                </a:xfrm>
                <a:custGeom>
                  <a:pathLst>
                    <a:path extrusionOk="0" h="120000" w="120000">
                      <a:moveTo>
                        <a:pt x="36864" y="4871"/>
                      </a:moveTo>
                      <a:lnTo>
                        <a:pt x="48305" y="769"/>
                      </a:lnTo>
                      <a:lnTo>
                        <a:pt x="55932" y="0"/>
                      </a:lnTo>
                      <a:lnTo>
                        <a:pt x="62542" y="769"/>
                      </a:lnTo>
                      <a:lnTo>
                        <a:pt x="65847" y="4102"/>
                      </a:lnTo>
                      <a:lnTo>
                        <a:pt x="64067" y="12564"/>
                      </a:lnTo>
                      <a:lnTo>
                        <a:pt x="52881" y="16923"/>
                      </a:lnTo>
                      <a:lnTo>
                        <a:pt x="41186" y="16923"/>
                      </a:lnTo>
                      <a:lnTo>
                        <a:pt x="28474" y="19230"/>
                      </a:lnTo>
                      <a:lnTo>
                        <a:pt x="18813" y="23333"/>
                      </a:lnTo>
                      <a:lnTo>
                        <a:pt x="9915" y="30000"/>
                      </a:lnTo>
                      <a:lnTo>
                        <a:pt x="9406" y="39487"/>
                      </a:lnTo>
                      <a:lnTo>
                        <a:pt x="12966" y="48974"/>
                      </a:lnTo>
                      <a:lnTo>
                        <a:pt x="22118" y="57179"/>
                      </a:lnTo>
                      <a:lnTo>
                        <a:pt x="36355" y="63589"/>
                      </a:lnTo>
                      <a:lnTo>
                        <a:pt x="55677" y="70512"/>
                      </a:lnTo>
                      <a:lnTo>
                        <a:pt x="75254" y="76153"/>
                      </a:lnTo>
                      <a:lnTo>
                        <a:pt x="87966" y="81538"/>
                      </a:lnTo>
                      <a:lnTo>
                        <a:pt x="94322" y="83333"/>
                      </a:lnTo>
                      <a:lnTo>
                        <a:pt x="92288" y="91025"/>
                      </a:lnTo>
                      <a:lnTo>
                        <a:pt x="94322" y="101025"/>
                      </a:lnTo>
                      <a:lnTo>
                        <a:pt x="105508" y="105897"/>
                      </a:lnTo>
                      <a:lnTo>
                        <a:pt x="119491" y="112307"/>
                      </a:lnTo>
                      <a:lnTo>
                        <a:pt x="120000" y="120000"/>
                      </a:lnTo>
                      <a:lnTo>
                        <a:pt x="105508" y="113333"/>
                      </a:lnTo>
                      <a:lnTo>
                        <a:pt x="87966" y="105897"/>
                      </a:lnTo>
                      <a:lnTo>
                        <a:pt x="84152" y="97948"/>
                      </a:lnTo>
                      <a:lnTo>
                        <a:pt x="84152" y="88205"/>
                      </a:lnTo>
                      <a:lnTo>
                        <a:pt x="75254" y="83333"/>
                      </a:lnTo>
                      <a:lnTo>
                        <a:pt x="52372" y="76923"/>
                      </a:lnTo>
                      <a:lnTo>
                        <a:pt x="35593" y="70512"/>
                      </a:lnTo>
                      <a:lnTo>
                        <a:pt x="16271" y="61794"/>
                      </a:lnTo>
                      <a:lnTo>
                        <a:pt x="2796" y="52307"/>
                      </a:lnTo>
                      <a:lnTo>
                        <a:pt x="254" y="43333"/>
                      </a:lnTo>
                      <a:lnTo>
                        <a:pt x="0" y="36153"/>
                      </a:lnTo>
                      <a:lnTo>
                        <a:pt x="254" y="25384"/>
                      </a:lnTo>
                      <a:lnTo>
                        <a:pt x="8135" y="17692"/>
                      </a:lnTo>
                      <a:lnTo>
                        <a:pt x="20338" y="12307"/>
                      </a:lnTo>
                      <a:lnTo>
                        <a:pt x="30508" y="7435"/>
                      </a:lnTo>
                      <a:lnTo>
                        <a:pt x="36864" y="4871"/>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12" name="Shape 212"/>
                <p:cNvSpPr/>
                <p:nvPr/>
              </p:nvSpPr>
              <p:spPr>
                <a:xfrm>
                  <a:off x="3222625" y="3365500"/>
                  <a:ext cx="195261" cy="269874"/>
                </a:xfrm>
                <a:custGeom>
                  <a:pathLst>
                    <a:path extrusionOk="0" h="120000" w="120000">
                      <a:moveTo>
                        <a:pt x="9193" y="31058"/>
                      </a:moveTo>
                      <a:lnTo>
                        <a:pt x="18870" y="18705"/>
                      </a:lnTo>
                      <a:lnTo>
                        <a:pt x="35806" y="4941"/>
                      </a:lnTo>
                      <a:lnTo>
                        <a:pt x="53225" y="705"/>
                      </a:lnTo>
                      <a:lnTo>
                        <a:pt x="68225" y="0"/>
                      </a:lnTo>
                      <a:lnTo>
                        <a:pt x="86129" y="7058"/>
                      </a:lnTo>
                      <a:lnTo>
                        <a:pt x="97258" y="22941"/>
                      </a:lnTo>
                      <a:lnTo>
                        <a:pt x="103064" y="35647"/>
                      </a:lnTo>
                      <a:lnTo>
                        <a:pt x="101129" y="48705"/>
                      </a:lnTo>
                      <a:lnTo>
                        <a:pt x="97258" y="64941"/>
                      </a:lnTo>
                      <a:lnTo>
                        <a:pt x="91935" y="79058"/>
                      </a:lnTo>
                      <a:lnTo>
                        <a:pt x="91935" y="82588"/>
                      </a:lnTo>
                      <a:lnTo>
                        <a:pt x="100161" y="97411"/>
                      </a:lnTo>
                      <a:lnTo>
                        <a:pt x="115645" y="110470"/>
                      </a:lnTo>
                      <a:lnTo>
                        <a:pt x="120000" y="114705"/>
                      </a:lnTo>
                      <a:lnTo>
                        <a:pt x="115161" y="119294"/>
                      </a:lnTo>
                      <a:lnTo>
                        <a:pt x="107419" y="120000"/>
                      </a:lnTo>
                      <a:lnTo>
                        <a:pt x="92903" y="102000"/>
                      </a:lnTo>
                      <a:lnTo>
                        <a:pt x="85161" y="90000"/>
                      </a:lnTo>
                      <a:lnTo>
                        <a:pt x="76451" y="99882"/>
                      </a:lnTo>
                      <a:lnTo>
                        <a:pt x="69193" y="108000"/>
                      </a:lnTo>
                      <a:lnTo>
                        <a:pt x="51290" y="115764"/>
                      </a:lnTo>
                      <a:lnTo>
                        <a:pt x="38225" y="117882"/>
                      </a:lnTo>
                      <a:lnTo>
                        <a:pt x="15483" y="114000"/>
                      </a:lnTo>
                      <a:lnTo>
                        <a:pt x="3387" y="93882"/>
                      </a:lnTo>
                      <a:lnTo>
                        <a:pt x="0" y="66352"/>
                      </a:lnTo>
                      <a:lnTo>
                        <a:pt x="1935" y="39529"/>
                      </a:lnTo>
                      <a:lnTo>
                        <a:pt x="9193" y="31058"/>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213" name="Shape 213"/>
                <p:cNvGrpSpPr/>
                <p:nvPr/>
              </p:nvGrpSpPr>
              <p:grpSpPr>
                <a:xfrm>
                  <a:off x="3662362" y="2820986"/>
                  <a:ext cx="547687" cy="1233488"/>
                  <a:chOff x="3662362" y="2820986"/>
                  <a:chExt cx="547687" cy="1233488"/>
                </a:xfrm>
              </p:grpSpPr>
              <p:sp>
                <p:nvSpPr>
                  <p:cNvPr id="214" name="Shape 214"/>
                  <p:cNvSpPr/>
                  <p:nvPr/>
                </p:nvSpPr>
                <p:spPr>
                  <a:xfrm>
                    <a:off x="3673475" y="2874961"/>
                    <a:ext cx="287337" cy="1163637"/>
                  </a:xfrm>
                  <a:custGeom>
                    <a:pathLst>
                      <a:path extrusionOk="0" h="120000" w="120000">
                        <a:moveTo>
                          <a:pt x="118337" y="21609"/>
                        </a:moveTo>
                        <a:lnTo>
                          <a:pt x="120000" y="25948"/>
                        </a:lnTo>
                        <a:lnTo>
                          <a:pt x="120000" y="49768"/>
                        </a:lnTo>
                        <a:lnTo>
                          <a:pt x="111689" y="81691"/>
                        </a:lnTo>
                        <a:lnTo>
                          <a:pt x="112354" y="101991"/>
                        </a:lnTo>
                        <a:lnTo>
                          <a:pt x="116675" y="116070"/>
                        </a:lnTo>
                        <a:lnTo>
                          <a:pt x="112354" y="120000"/>
                        </a:lnTo>
                        <a:lnTo>
                          <a:pt x="105373" y="119099"/>
                        </a:lnTo>
                        <a:lnTo>
                          <a:pt x="64819" y="111405"/>
                        </a:lnTo>
                        <a:lnTo>
                          <a:pt x="54182" y="109849"/>
                        </a:lnTo>
                        <a:lnTo>
                          <a:pt x="47867" y="107639"/>
                        </a:lnTo>
                        <a:lnTo>
                          <a:pt x="37562" y="104693"/>
                        </a:lnTo>
                        <a:lnTo>
                          <a:pt x="23601" y="101664"/>
                        </a:lnTo>
                        <a:lnTo>
                          <a:pt x="16620" y="97571"/>
                        </a:lnTo>
                        <a:lnTo>
                          <a:pt x="0" y="93969"/>
                        </a:lnTo>
                        <a:lnTo>
                          <a:pt x="0" y="91923"/>
                        </a:lnTo>
                        <a:lnTo>
                          <a:pt x="8642" y="89140"/>
                        </a:lnTo>
                        <a:lnTo>
                          <a:pt x="12299" y="85620"/>
                        </a:lnTo>
                        <a:lnTo>
                          <a:pt x="10304" y="83656"/>
                        </a:lnTo>
                        <a:lnTo>
                          <a:pt x="5983" y="80627"/>
                        </a:lnTo>
                        <a:lnTo>
                          <a:pt x="4653" y="78417"/>
                        </a:lnTo>
                        <a:lnTo>
                          <a:pt x="10969" y="74979"/>
                        </a:lnTo>
                        <a:lnTo>
                          <a:pt x="10969" y="72687"/>
                        </a:lnTo>
                        <a:lnTo>
                          <a:pt x="3988" y="68103"/>
                        </a:lnTo>
                        <a:lnTo>
                          <a:pt x="3988" y="65566"/>
                        </a:lnTo>
                        <a:lnTo>
                          <a:pt x="7977" y="63519"/>
                        </a:lnTo>
                        <a:lnTo>
                          <a:pt x="14958" y="61145"/>
                        </a:lnTo>
                        <a:lnTo>
                          <a:pt x="14626" y="57053"/>
                        </a:lnTo>
                        <a:lnTo>
                          <a:pt x="10304" y="53697"/>
                        </a:lnTo>
                        <a:lnTo>
                          <a:pt x="14626" y="49768"/>
                        </a:lnTo>
                        <a:lnTo>
                          <a:pt x="18614" y="48785"/>
                        </a:lnTo>
                        <a:lnTo>
                          <a:pt x="14958" y="45184"/>
                        </a:lnTo>
                        <a:lnTo>
                          <a:pt x="5983" y="41336"/>
                        </a:lnTo>
                        <a:lnTo>
                          <a:pt x="3988" y="38881"/>
                        </a:lnTo>
                        <a:lnTo>
                          <a:pt x="5983" y="36507"/>
                        </a:lnTo>
                        <a:lnTo>
                          <a:pt x="17285" y="34379"/>
                        </a:lnTo>
                        <a:lnTo>
                          <a:pt x="16620" y="32660"/>
                        </a:lnTo>
                        <a:lnTo>
                          <a:pt x="4653" y="27257"/>
                        </a:lnTo>
                        <a:lnTo>
                          <a:pt x="664" y="22919"/>
                        </a:lnTo>
                        <a:lnTo>
                          <a:pt x="3988" y="20545"/>
                        </a:lnTo>
                        <a:lnTo>
                          <a:pt x="14958" y="18335"/>
                        </a:lnTo>
                        <a:lnTo>
                          <a:pt x="12299" y="16452"/>
                        </a:lnTo>
                        <a:lnTo>
                          <a:pt x="4653" y="14242"/>
                        </a:lnTo>
                        <a:lnTo>
                          <a:pt x="4653" y="11869"/>
                        </a:lnTo>
                        <a:lnTo>
                          <a:pt x="17285" y="10231"/>
                        </a:lnTo>
                        <a:lnTo>
                          <a:pt x="22603" y="8512"/>
                        </a:lnTo>
                        <a:lnTo>
                          <a:pt x="12299" y="4993"/>
                        </a:lnTo>
                        <a:lnTo>
                          <a:pt x="12299" y="3028"/>
                        </a:lnTo>
                        <a:lnTo>
                          <a:pt x="24598" y="1882"/>
                        </a:lnTo>
                        <a:lnTo>
                          <a:pt x="25595" y="0"/>
                        </a:lnTo>
                        <a:lnTo>
                          <a:pt x="39556" y="4993"/>
                        </a:lnTo>
                        <a:lnTo>
                          <a:pt x="56177" y="10150"/>
                        </a:lnTo>
                        <a:lnTo>
                          <a:pt x="77119" y="14242"/>
                        </a:lnTo>
                        <a:lnTo>
                          <a:pt x="93739" y="17517"/>
                        </a:lnTo>
                        <a:lnTo>
                          <a:pt x="111689" y="20054"/>
                        </a:lnTo>
                        <a:lnTo>
                          <a:pt x="118337" y="21609"/>
                        </a:lnTo>
                        <a:close/>
                      </a:path>
                    </a:pathLst>
                  </a:custGeom>
                  <a:solidFill>
                    <a:srgbClr val="DDDDDD"/>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15" name="Shape 215"/>
                  <p:cNvSpPr/>
                  <p:nvPr/>
                </p:nvSpPr>
                <p:spPr>
                  <a:xfrm>
                    <a:off x="3662362" y="2892425"/>
                    <a:ext cx="82550" cy="887411"/>
                  </a:xfrm>
                  <a:custGeom>
                    <a:pathLst>
                      <a:path extrusionOk="0" h="120000" w="120000">
                        <a:moveTo>
                          <a:pt x="59428" y="0"/>
                        </a:moveTo>
                        <a:lnTo>
                          <a:pt x="81142" y="4082"/>
                        </a:lnTo>
                        <a:lnTo>
                          <a:pt x="100571" y="6660"/>
                        </a:lnTo>
                        <a:lnTo>
                          <a:pt x="120000" y="8272"/>
                        </a:lnTo>
                        <a:lnTo>
                          <a:pt x="114285" y="10313"/>
                        </a:lnTo>
                        <a:lnTo>
                          <a:pt x="96000" y="11709"/>
                        </a:lnTo>
                        <a:lnTo>
                          <a:pt x="66285" y="12354"/>
                        </a:lnTo>
                        <a:lnTo>
                          <a:pt x="44571" y="14073"/>
                        </a:lnTo>
                        <a:lnTo>
                          <a:pt x="50285" y="16222"/>
                        </a:lnTo>
                        <a:lnTo>
                          <a:pt x="65142" y="17403"/>
                        </a:lnTo>
                        <a:lnTo>
                          <a:pt x="89142" y="20196"/>
                        </a:lnTo>
                        <a:lnTo>
                          <a:pt x="89142" y="21700"/>
                        </a:lnTo>
                        <a:lnTo>
                          <a:pt x="81142" y="23097"/>
                        </a:lnTo>
                        <a:lnTo>
                          <a:pt x="59428" y="24494"/>
                        </a:lnTo>
                        <a:lnTo>
                          <a:pt x="37714" y="25890"/>
                        </a:lnTo>
                        <a:lnTo>
                          <a:pt x="35428" y="27824"/>
                        </a:lnTo>
                        <a:lnTo>
                          <a:pt x="42285" y="29865"/>
                        </a:lnTo>
                        <a:lnTo>
                          <a:pt x="59428" y="33840"/>
                        </a:lnTo>
                        <a:lnTo>
                          <a:pt x="74285" y="36956"/>
                        </a:lnTo>
                        <a:lnTo>
                          <a:pt x="89142" y="39212"/>
                        </a:lnTo>
                        <a:lnTo>
                          <a:pt x="89142" y="41790"/>
                        </a:lnTo>
                        <a:lnTo>
                          <a:pt x="81142" y="44046"/>
                        </a:lnTo>
                        <a:lnTo>
                          <a:pt x="59428" y="46087"/>
                        </a:lnTo>
                        <a:lnTo>
                          <a:pt x="44571" y="48021"/>
                        </a:lnTo>
                        <a:lnTo>
                          <a:pt x="50285" y="51459"/>
                        </a:lnTo>
                        <a:lnTo>
                          <a:pt x="85714" y="56615"/>
                        </a:lnTo>
                        <a:lnTo>
                          <a:pt x="100571" y="59301"/>
                        </a:lnTo>
                        <a:lnTo>
                          <a:pt x="101714" y="61987"/>
                        </a:lnTo>
                        <a:lnTo>
                          <a:pt x="89142" y="63921"/>
                        </a:lnTo>
                        <a:lnTo>
                          <a:pt x="72000" y="65962"/>
                        </a:lnTo>
                        <a:lnTo>
                          <a:pt x="66285" y="68755"/>
                        </a:lnTo>
                        <a:lnTo>
                          <a:pt x="77714" y="72085"/>
                        </a:lnTo>
                        <a:lnTo>
                          <a:pt x="92571" y="75631"/>
                        </a:lnTo>
                        <a:lnTo>
                          <a:pt x="100571" y="78102"/>
                        </a:lnTo>
                        <a:lnTo>
                          <a:pt x="92571" y="79713"/>
                        </a:lnTo>
                        <a:lnTo>
                          <a:pt x="74285" y="81539"/>
                        </a:lnTo>
                        <a:lnTo>
                          <a:pt x="50285" y="83473"/>
                        </a:lnTo>
                        <a:lnTo>
                          <a:pt x="37714" y="85514"/>
                        </a:lnTo>
                        <a:lnTo>
                          <a:pt x="50285" y="89167"/>
                        </a:lnTo>
                        <a:lnTo>
                          <a:pt x="74285" y="92927"/>
                        </a:lnTo>
                        <a:lnTo>
                          <a:pt x="85714" y="95720"/>
                        </a:lnTo>
                        <a:lnTo>
                          <a:pt x="89142" y="97976"/>
                        </a:lnTo>
                        <a:lnTo>
                          <a:pt x="81142" y="99051"/>
                        </a:lnTo>
                        <a:lnTo>
                          <a:pt x="57142" y="99051"/>
                        </a:lnTo>
                        <a:lnTo>
                          <a:pt x="50285" y="103992"/>
                        </a:lnTo>
                        <a:lnTo>
                          <a:pt x="65142" y="107108"/>
                        </a:lnTo>
                        <a:lnTo>
                          <a:pt x="77714" y="109364"/>
                        </a:lnTo>
                        <a:lnTo>
                          <a:pt x="81142" y="111405"/>
                        </a:lnTo>
                        <a:lnTo>
                          <a:pt x="81142" y="113231"/>
                        </a:lnTo>
                        <a:lnTo>
                          <a:pt x="57142" y="116132"/>
                        </a:lnTo>
                        <a:lnTo>
                          <a:pt x="24000" y="120000"/>
                        </a:lnTo>
                        <a:lnTo>
                          <a:pt x="2285" y="118603"/>
                        </a:lnTo>
                        <a:lnTo>
                          <a:pt x="9142" y="115487"/>
                        </a:lnTo>
                        <a:lnTo>
                          <a:pt x="42285" y="110438"/>
                        </a:lnTo>
                        <a:lnTo>
                          <a:pt x="37714" y="107323"/>
                        </a:lnTo>
                        <a:lnTo>
                          <a:pt x="24000" y="103670"/>
                        </a:lnTo>
                        <a:lnTo>
                          <a:pt x="13714" y="100555"/>
                        </a:lnTo>
                        <a:lnTo>
                          <a:pt x="28571" y="97976"/>
                        </a:lnTo>
                        <a:lnTo>
                          <a:pt x="42285" y="97117"/>
                        </a:lnTo>
                        <a:lnTo>
                          <a:pt x="44571" y="95076"/>
                        </a:lnTo>
                        <a:lnTo>
                          <a:pt x="28571" y="91208"/>
                        </a:lnTo>
                        <a:lnTo>
                          <a:pt x="9142" y="87770"/>
                        </a:lnTo>
                        <a:lnTo>
                          <a:pt x="0" y="84440"/>
                        </a:lnTo>
                        <a:lnTo>
                          <a:pt x="9142" y="80358"/>
                        </a:lnTo>
                        <a:lnTo>
                          <a:pt x="42285" y="78854"/>
                        </a:lnTo>
                        <a:lnTo>
                          <a:pt x="52571" y="77027"/>
                        </a:lnTo>
                        <a:lnTo>
                          <a:pt x="50285" y="74341"/>
                        </a:lnTo>
                        <a:lnTo>
                          <a:pt x="42285" y="71656"/>
                        </a:lnTo>
                        <a:lnTo>
                          <a:pt x="29714" y="68111"/>
                        </a:lnTo>
                        <a:lnTo>
                          <a:pt x="29714" y="65317"/>
                        </a:lnTo>
                        <a:lnTo>
                          <a:pt x="44571" y="63598"/>
                        </a:lnTo>
                        <a:lnTo>
                          <a:pt x="65142" y="61342"/>
                        </a:lnTo>
                        <a:lnTo>
                          <a:pt x="65142" y="59946"/>
                        </a:lnTo>
                        <a:lnTo>
                          <a:pt x="50285" y="56830"/>
                        </a:lnTo>
                        <a:lnTo>
                          <a:pt x="20571" y="52855"/>
                        </a:lnTo>
                        <a:lnTo>
                          <a:pt x="9142" y="49847"/>
                        </a:lnTo>
                        <a:lnTo>
                          <a:pt x="9142" y="47376"/>
                        </a:lnTo>
                        <a:lnTo>
                          <a:pt x="17142" y="45120"/>
                        </a:lnTo>
                        <a:lnTo>
                          <a:pt x="35428" y="43294"/>
                        </a:lnTo>
                        <a:lnTo>
                          <a:pt x="52571" y="41253"/>
                        </a:lnTo>
                        <a:lnTo>
                          <a:pt x="52571" y="39749"/>
                        </a:lnTo>
                        <a:lnTo>
                          <a:pt x="13714" y="32336"/>
                        </a:lnTo>
                        <a:lnTo>
                          <a:pt x="5714" y="29650"/>
                        </a:lnTo>
                        <a:lnTo>
                          <a:pt x="0" y="27072"/>
                        </a:lnTo>
                        <a:lnTo>
                          <a:pt x="13714" y="24816"/>
                        </a:lnTo>
                        <a:lnTo>
                          <a:pt x="29714" y="23097"/>
                        </a:lnTo>
                        <a:lnTo>
                          <a:pt x="44571" y="21700"/>
                        </a:lnTo>
                        <a:lnTo>
                          <a:pt x="44571" y="20411"/>
                        </a:lnTo>
                        <a:lnTo>
                          <a:pt x="29714" y="18370"/>
                        </a:lnTo>
                        <a:lnTo>
                          <a:pt x="9142" y="16222"/>
                        </a:lnTo>
                        <a:lnTo>
                          <a:pt x="9142" y="14073"/>
                        </a:lnTo>
                        <a:lnTo>
                          <a:pt x="24000" y="12032"/>
                        </a:lnTo>
                        <a:lnTo>
                          <a:pt x="44571" y="10313"/>
                        </a:lnTo>
                        <a:lnTo>
                          <a:pt x="65142" y="9453"/>
                        </a:lnTo>
                        <a:lnTo>
                          <a:pt x="74285" y="8057"/>
                        </a:lnTo>
                        <a:lnTo>
                          <a:pt x="66285" y="6338"/>
                        </a:lnTo>
                        <a:lnTo>
                          <a:pt x="52571" y="4297"/>
                        </a:lnTo>
                        <a:lnTo>
                          <a:pt x="44571" y="2148"/>
                        </a:lnTo>
                        <a:lnTo>
                          <a:pt x="59428" y="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16" name="Shape 216"/>
                  <p:cNvSpPr/>
                  <p:nvPr/>
                </p:nvSpPr>
                <p:spPr>
                  <a:xfrm>
                    <a:off x="3887787" y="3108325"/>
                    <a:ext cx="77787" cy="717550"/>
                  </a:xfrm>
                  <a:custGeom>
                    <a:pathLst>
                      <a:path extrusionOk="0" h="120000" w="120000">
                        <a:moveTo>
                          <a:pt x="91836" y="0"/>
                        </a:moveTo>
                        <a:lnTo>
                          <a:pt x="107755" y="3322"/>
                        </a:lnTo>
                        <a:lnTo>
                          <a:pt x="119999" y="9169"/>
                        </a:lnTo>
                        <a:lnTo>
                          <a:pt x="112653" y="11694"/>
                        </a:lnTo>
                        <a:lnTo>
                          <a:pt x="82040" y="13289"/>
                        </a:lnTo>
                        <a:lnTo>
                          <a:pt x="61224" y="15016"/>
                        </a:lnTo>
                        <a:lnTo>
                          <a:pt x="61224" y="19667"/>
                        </a:lnTo>
                        <a:lnTo>
                          <a:pt x="77142" y="24186"/>
                        </a:lnTo>
                        <a:lnTo>
                          <a:pt x="97959" y="27375"/>
                        </a:lnTo>
                        <a:lnTo>
                          <a:pt x="100408" y="33089"/>
                        </a:lnTo>
                        <a:lnTo>
                          <a:pt x="89387" y="35083"/>
                        </a:lnTo>
                        <a:lnTo>
                          <a:pt x="68571" y="37607"/>
                        </a:lnTo>
                        <a:lnTo>
                          <a:pt x="66122" y="41461"/>
                        </a:lnTo>
                        <a:lnTo>
                          <a:pt x="77142" y="45049"/>
                        </a:lnTo>
                        <a:lnTo>
                          <a:pt x="91836" y="48106"/>
                        </a:lnTo>
                        <a:lnTo>
                          <a:pt x="100408" y="53023"/>
                        </a:lnTo>
                        <a:lnTo>
                          <a:pt x="100408" y="55813"/>
                        </a:lnTo>
                        <a:lnTo>
                          <a:pt x="84489" y="59003"/>
                        </a:lnTo>
                        <a:lnTo>
                          <a:pt x="58775" y="61794"/>
                        </a:lnTo>
                        <a:lnTo>
                          <a:pt x="58775" y="64186"/>
                        </a:lnTo>
                        <a:lnTo>
                          <a:pt x="66122" y="71627"/>
                        </a:lnTo>
                        <a:lnTo>
                          <a:pt x="91836" y="74817"/>
                        </a:lnTo>
                        <a:lnTo>
                          <a:pt x="107755" y="78006"/>
                        </a:lnTo>
                        <a:lnTo>
                          <a:pt x="100408" y="81727"/>
                        </a:lnTo>
                        <a:lnTo>
                          <a:pt x="61224" y="84252"/>
                        </a:lnTo>
                        <a:lnTo>
                          <a:pt x="42857" y="86777"/>
                        </a:lnTo>
                        <a:lnTo>
                          <a:pt x="39183" y="91428"/>
                        </a:lnTo>
                        <a:lnTo>
                          <a:pt x="58775" y="97275"/>
                        </a:lnTo>
                        <a:lnTo>
                          <a:pt x="74693" y="103122"/>
                        </a:lnTo>
                        <a:lnTo>
                          <a:pt x="74693" y="106445"/>
                        </a:lnTo>
                        <a:lnTo>
                          <a:pt x="66122" y="110963"/>
                        </a:lnTo>
                        <a:lnTo>
                          <a:pt x="42857" y="111627"/>
                        </a:lnTo>
                        <a:lnTo>
                          <a:pt x="29387" y="115083"/>
                        </a:lnTo>
                        <a:lnTo>
                          <a:pt x="29387" y="118936"/>
                        </a:lnTo>
                        <a:lnTo>
                          <a:pt x="0" y="120000"/>
                        </a:lnTo>
                        <a:lnTo>
                          <a:pt x="13469" y="115880"/>
                        </a:lnTo>
                        <a:lnTo>
                          <a:pt x="35510" y="110963"/>
                        </a:lnTo>
                        <a:lnTo>
                          <a:pt x="42857" y="107508"/>
                        </a:lnTo>
                        <a:lnTo>
                          <a:pt x="42857" y="100863"/>
                        </a:lnTo>
                        <a:lnTo>
                          <a:pt x="29387" y="95149"/>
                        </a:lnTo>
                        <a:lnTo>
                          <a:pt x="23265" y="90631"/>
                        </a:lnTo>
                        <a:lnTo>
                          <a:pt x="20816" y="85980"/>
                        </a:lnTo>
                        <a:lnTo>
                          <a:pt x="46530" y="82259"/>
                        </a:lnTo>
                        <a:lnTo>
                          <a:pt x="61224" y="79734"/>
                        </a:lnTo>
                        <a:lnTo>
                          <a:pt x="51428" y="74817"/>
                        </a:lnTo>
                        <a:lnTo>
                          <a:pt x="29387" y="70830"/>
                        </a:lnTo>
                        <a:lnTo>
                          <a:pt x="23265" y="67508"/>
                        </a:lnTo>
                        <a:lnTo>
                          <a:pt x="20816" y="62458"/>
                        </a:lnTo>
                        <a:lnTo>
                          <a:pt x="30612" y="59269"/>
                        </a:lnTo>
                        <a:lnTo>
                          <a:pt x="51428" y="55813"/>
                        </a:lnTo>
                        <a:lnTo>
                          <a:pt x="66122" y="53421"/>
                        </a:lnTo>
                        <a:lnTo>
                          <a:pt x="66122" y="50897"/>
                        </a:lnTo>
                        <a:lnTo>
                          <a:pt x="51428" y="48106"/>
                        </a:lnTo>
                        <a:lnTo>
                          <a:pt x="35510" y="42524"/>
                        </a:lnTo>
                        <a:lnTo>
                          <a:pt x="35510" y="38936"/>
                        </a:lnTo>
                        <a:lnTo>
                          <a:pt x="42857" y="35481"/>
                        </a:lnTo>
                        <a:lnTo>
                          <a:pt x="58775" y="33089"/>
                        </a:lnTo>
                        <a:lnTo>
                          <a:pt x="61224" y="30564"/>
                        </a:lnTo>
                        <a:lnTo>
                          <a:pt x="58775" y="27508"/>
                        </a:lnTo>
                        <a:lnTo>
                          <a:pt x="39183" y="23122"/>
                        </a:lnTo>
                        <a:lnTo>
                          <a:pt x="29387" y="20066"/>
                        </a:lnTo>
                        <a:lnTo>
                          <a:pt x="30612" y="14750"/>
                        </a:lnTo>
                        <a:lnTo>
                          <a:pt x="46530" y="12624"/>
                        </a:lnTo>
                        <a:lnTo>
                          <a:pt x="66122" y="9169"/>
                        </a:lnTo>
                        <a:lnTo>
                          <a:pt x="77142" y="6378"/>
                        </a:lnTo>
                        <a:lnTo>
                          <a:pt x="68571" y="3853"/>
                        </a:lnTo>
                        <a:lnTo>
                          <a:pt x="74693" y="1461"/>
                        </a:lnTo>
                        <a:lnTo>
                          <a:pt x="91836" y="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17" name="Shape 217"/>
                  <p:cNvSpPr/>
                  <p:nvPr/>
                </p:nvSpPr>
                <p:spPr>
                  <a:xfrm>
                    <a:off x="3762375" y="3022600"/>
                    <a:ext cx="177800" cy="153987"/>
                  </a:xfrm>
                  <a:custGeom>
                    <a:pathLst>
                      <a:path extrusionOk="0" h="120000" w="120000">
                        <a:moveTo>
                          <a:pt x="120000" y="96994"/>
                        </a:moveTo>
                        <a:lnTo>
                          <a:pt x="83200" y="62176"/>
                        </a:lnTo>
                        <a:lnTo>
                          <a:pt x="52800" y="31088"/>
                        </a:lnTo>
                        <a:lnTo>
                          <a:pt x="25600" y="0"/>
                        </a:lnTo>
                        <a:lnTo>
                          <a:pt x="0" y="0"/>
                        </a:lnTo>
                        <a:lnTo>
                          <a:pt x="59733" y="50362"/>
                        </a:lnTo>
                        <a:lnTo>
                          <a:pt x="88000" y="80829"/>
                        </a:lnTo>
                        <a:lnTo>
                          <a:pt x="113066" y="120000"/>
                        </a:lnTo>
                        <a:lnTo>
                          <a:pt x="120000" y="96994"/>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18" name="Shape 218"/>
                  <p:cNvSpPr/>
                  <p:nvPr/>
                </p:nvSpPr>
                <p:spPr>
                  <a:xfrm>
                    <a:off x="3760787" y="3111500"/>
                    <a:ext cx="153987" cy="127000"/>
                  </a:xfrm>
                  <a:custGeom>
                    <a:pathLst>
                      <a:path extrusionOk="0" h="120000" w="120000">
                        <a:moveTo>
                          <a:pt x="120000" y="75000"/>
                        </a:moveTo>
                        <a:lnTo>
                          <a:pt x="89230" y="60750"/>
                        </a:lnTo>
                        <a:lnTo>
                          <a:pt x="66461" y="37500"/>
                        </a:lnTo>
                        <a:lnTo>
                          <a:pt x="24000" y="0"/>
                        </a:lnTo>
                        <a:lnTo>
                          <a:pt x="0" y="0"/>
                        </a:lnTo>
                        <a:lnTo>
                          <a:pt x="54769" y="37500"/>
                        </a:lnTo>
                        <a:lnTo>
                          <a:pt x="75692" y="63000"/>
                        </a:lnTo>
                        <a:lnTo>
                          <a:pt x="120000" y="120000"/>
                        </a:lnTo>
                        <a:lnTo>
                          <a:pt x="118153" y="84750"/>
                        </a:lnTo>
                        <a:lnTo>
                          <a:pt x="120000" y="7500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19" name="Shape 219"/>
                  <p:cNvSpPr/>
                  <p:nvPr/>
                </p:nvSpPr>
                <p:spPr>
                  <a:xfrm>
                    <a:off x="3736975" y="3186111"/>
                    <a:ext cx="182561" cy="196850"/>
                  </a:xfrm>
                  <a:custGeom>
                    <a:pathLst>
                      <a:path extrusionOk="0" h="120000" w="120000">
                        <a:moveTo>
                          <a:pt x="117391" y="89516"/>
                        </a:moveTo>
                        <a:lnTo>
                          <a:pt x="84521" y="62419"/>
                        </a:lnTo>
                        <a:lnTo>
                          <a:pt x="72000" y="43548"/>
                        </a:lnTo>
                        <a:lnTo>
                          <a:pt x="45913" y="25645"/>
                        </a:lnTo>
                        <a:lnTo>
                          <a:pt x="22434" y="9193"/>
                        </a:lnTo>
                        <a:lnTo>
                          <a:pt x="6260" y="0"/>
                        </a:lnTo>
                        <a:lnTo>
                          <a:pt x="0" y="0"/>
                        </a:lnTo>
                        <a:lnTo>
                          <a:pt x="0" y="9193"/>
                        </a:lnTo>
                        <a:lnTo>
                          <a:pt x="19304" y="21774"/>
                        </a:lnTo>
                        <a:lnTo>
                          <a:pt x="55304" y="42580"/>
                        </a:lnTo>
                        <a:lnTo>
                          <a:pt x="81913" y="67258"/>
                        </a:lnTo>
                        <a:lnTo>
                          <a:pt x="100173" y="94354"/>
                        </a:lnTo>
                        <a:lnTo>
                          <a:pt x="120000" y="120000"/>
                        </a:lnTo>
                        <a:lnTo>
                          <a:pt x="117391" y="89516"/>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20" name="Shape 220"/>
                  <p:cNvSpPr/>
                  <p:nvPr/>
                </p:nvSpPr>
                <p:spPr>
                  <a:xfrm>
                    <a:off x="3754437" y="3346450"/>
                    <a:ext cx="141287" cy="114300"/>
                  </a:xfrm>
                  <a:custGeom>
                    <a:pathLst>
                      <a:path extrusionOk="0" h="120000" w="120000">
                        <a:moveTo>
                          <a:pt x="120000" y="98482"/>
                        </a:moveTo>
                        <a:lnTo>
                          <a:pt x="86480" y="53793"/>
                        </a:lnTo>
                        <a:lnTo>
                          <a:pt x="50949" y="26482"/>
                        </a:lnTo>
                        <a:lnTo>
                          <a:pt x="21452" y="6620"/>
                        </a:lnTo>
                        <a:lnTo>
                          <a:pt x="0" y="0"/>
                        </a:lnTo>
                        <a:lnTo>
                          <a:pt x="13407" y="26482"/>
                        </a:lnTo>
                        <a:lnTo>
                          <a:pt x="50949" y="52137"/>
                        </a:lnTo>
                        <a:lnTo>
                          <a:pt x="81117" y="90206"/>
                        </a:lnTo>
                        <a:lnTo>
                          <a:pt x="95195" y="115034"/>
                        </a:lnTo>
                        <a:lnTo>
                          <a:pt x="107262" y="120000"/>
                        </a:lnTo>
                        <a:lnTo>
                          <a:pt x="119329" y="110896"/>
                        </a:lnTo>
                        <a:lnTo>
                          <a:pt x="120000" y="98482"/>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21" name="Shape 221"/>
                  <p:cNvSpPr/>
                  <p:nvPr/>
                </p:nvSpPr>
                <p:spPr>
                  <a:xfrm>
                    <a:off x="3738562" y="3427412"/>
                    <a:ext cx="155574" cy="142875"/>
                  </a:xfrm>
                  <a:custGeom>
                    <a:pathLst>
                      <a:path extrusionOk="0" h="120000" w="120000">
                        <a:moveTo>
                          <a:pt x="119999" y="111284"/>
                        </a:moveTo>
                        <a:lnTo>
                          <a:pt x="88484" y="75754"/>
                        </a:lnTo>
                        <a:lnTo>
                          <a:pt x="50303" y="31508"/>
                        </a:lnTo>
                        <a:lnTo>
                          <a:pt x="27878" y="10726"/>
                        </a:lnTo>
                        <a:lnTo>
                          <a:pt x="10303" y="0"/>
                        </a:lnTo>
                        <a:lnTo>
                          <a:pt x="0" y="6703"/>
                        </a:lnTo>
                        <a:lnTo>
                          <a:pt x="20000" y="24804"/>
                        </a:lnTo>
                        <a:lnTo>
                          <a:pt x="54545" y="63016"/>
                        </a:lnTo>
                        <a:lnTo>
                          <a:pt x="86666" y="100558"/>
                        </a:lnTo>
                        <a:lnTo>
                          <a:pt x="107878" y="120000"/>
                        </a:lnTo>
                        <a:lnTo>
                          <a:pt x="113333" y="120000"/>
                        </a:lnTo>
                        <a:lnTo>
                          <a:pt x="119999" y="111284"/>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22" name="Shape 222"/>
                  <p:cNvSpPr/>
                  <p:nvPr/>
                </p:nvSpPr>
                <p:spPr>
                  <a:xfrm>
                    <a:off x="3756025" y="3546475"/>
                    <a:ext cx="111125" cy="112711"/>
                  </a:xfrm>
                  <a:custGeom>
                    <a:pathLst>
                      <a:path extrusionOk="0" h="120000" w="120000">
                        <a:moveTo>
                          <a:pt x="117410" y="99860"/>
                        </a:moveTo>
                        <a:lnTo>
                          <a:pt x="68201" y="30209"/>
                        </a:lnTo>
                        <a:lnTo>
                          <a:pt x="20719" y="4195"/>
                        </a:lnTo>
                        <a:lnTo>
                          <a:pt x="0" y="0"/>
                        </a:lnTo>
                        <a:lnTo>
                          <a:pt x="4316" y="13426"/>
                        </a:lnTo>
                        <a:lnTo>
                          <a:pt x="59568" y="52867"/>
                        </a:lnTo>
                        <a:lnTo>
                          <a:pt x="111366" y="114965"/>
                        </a:lnTo>
                        <a:lnTo>
                          <a:pt x="120000" y="120000"/>
                        </a:lnTo>
                        <a:lnTo>
                          <a:pt x="117410" y="9986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23" name="Shape 223"/>
                  <p:cNvSpPr/>
                  <p:nvPr/>
                </p:nvSpPr>
                <p:spPr>
                  <a:xfrm>
                    <a:off x="3760787" y="3657600"/>
                    <a:ext cx="74611" cy="84137"/>
                  </a:xfrm>
                  <a:custGeom>
                    <a:pathLst>
                      <a:path extrusionOk="0" h="120000" w="120000">
                        <a:moveTo>
                          <a:pt x="113617" y="91962"/>
                        </a:moveTo>
                        <a:lnTo>
                          <a:pt x="56170" y="21308"/>
                        </a:lnTo>
                        <a:lnTo>
                          <a:pt x="3829" y="0"/>
                        </a:lnTo>
                        <a:lnTo>
                          <a:pt x="0" y="21308"/>
                        </a:lnTo>
                        <a:lnTo>
                          <a:pt x="24255" y="56074"/>
                        </a:lnTo>
                        <a:lnTo>
                          <a:pt x="88085" y="103177"/>
                        </a:lnTo>
                        <a:lnTo>
                          <a:pt x="105957" y="120000"/>
                        </a:lnTo>
                        <a:lnTo>
                          <a:pt x="120000" y="112149"/>
                        </a:lnTo>
                        <a:lnTo>
                          <a:pt x="113617" y="91962"/>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24" name="Shape 224"/>
                  <p:cNvSpPr/>
                  <p:nvPr/>
                </p:nvSpPr>
                <p:spPr>
                  <a:xfrm>
                    <a:off x="3765550" y="3768725"/>
                    <a:ext cx="95250" cy="96836"/>
                  </a:xfrm>
                  <a:custGeom>
                    <a:pathLst>
                      <a:path extrusionOk="0" h="120000" w="120000">
                        <a:moveTo>
                          <a:pt x="120000" y="120000"/>
                        </a:moveTo>
                        <a:lnTo>
                          <a:pt x="103865" y="101311"/>
                        </a:lnTo>
                        <a:lnTo>
                          <a:pt x="69579" y="52131"/>
                        </a:lnTo>
                        <a:lnTo>
                          <a:pt x="21176" y="0"/>
                        </a:lnTo>
                        <a:lnTo>
                          <a:pt x="0" y="0"/>
                        </a:lnTo>
                        <a:lnTo>
                          <a:pt x="8067" y="18688"/>
                        </a:lnTo>
                        <a:lnTo>
                          <a:pt x="46386" y="67868"/>
                        </a:lnTo>
                        <a:lnTo>
                          <a:pt x="83697" y="117049"/>
                        </a:lnTo>
                        <a:lnTo>
                          <a:pt x="120000" y="12000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25" name="Shape 225"/>
                  <p:cNvSpPr/>
                  <p:nvPr/>
                </p:nvSpPr>
                <p:spPr>
                  <a:xfrm>
                    <a:off x="3894137" y="2967036"/>
                    <a:ext cx="288925" cy="1073150"/>
                  </a:xfrm>
                  <a:custGeom>
                    <a:pathLst>
                      <a:path extrusionOk="0" h="120000" w="120000">
                        <a:moveTo>
                          <a:pt x="21428" y="11288"/>
                        </a:moveTo>
                        <a:lnTo>
                          <a:pt x="17142" y="14577"/>
                        </a:lnTo>
                        <a:lnTo>
                          <a:pt x="20769" y="17955"/>
                        </a:lnTo>
                        <a:lnTo>
                          <a:pt x="21428" y="21244"/>
                        </a:lnTo>
                        <a:lnTo>
                          <a:pt x="17142" y="23288"/>
                        </a:lnTo>
                        <a:lnTo>
                          <a:pt x="10879" y="25688"/>
                        </a:lnTo>
                        <a:lnTo>
                          <a:pt x="8241" y="29422"/>
                        </a:lnTo>
                        <a:lnTo>
                          <a:pt x="12197" y="31911"/>
                        </a:lnTo>
                        <a:lnTo>
                          <a:pt x="18461" y="34666"/>
                        </a:lnTo>
                        <a:lnTo>
                          <a:pt x="18461" y="36888"/>
                        </a:lnTo>
                        <a:lnTo>
                          <a:pt x="14505" y="39111"/>
                        </a:lnTo>
                        <a:lnTo>
                          <a:pt x="8571" y="41866"/>
                        </a:lnTo>
                        <a:lnTo>
                          <a:pt x="10879" y="44711"/>
                        </a:lnTo>
                        <a:lnTo>
                          <a:pt x="19120" y="50577"/>
                        </a:lnTo>
                        <a:lnTo>
                          <a:pt x="18461" y="53066"/>
                        </a:lnTo>
                        <a:lnTo>
                          <a:pt x="6923" y="57866"/>
                        </a:lnTo>
                        <a:lnTo>
                          <a:pt x="6923" y="62044"/>
                        </a:lnTo>
                        <a:lnTo>
                          <a:pt x="12857" y="65155"/>
                        </a:lnTo>
                        <a:lnTo>
                          <a:pt x="17142" y="67911"/>
                        </a:lnTo>
                        <a:lnTo>
                          <a:pt x="16483" y="70311"/>
                        </a:lnTo>
                        <a:lnTo>
                          <a:pt x="5934" y="72888"/>
                        </a:lnTo>
                        <a:lnTo>
                          <a:pt x="3956" y="74755"/>
                        </a:lnTo>
                        <a:lnTo>
                          <a:pt x="5934" y="79200"/>
                        </a:lnTo>
                        <a:lnTo>
                          <a:pt x="10879" y="84088"/>
                        </a:lnTo>
                        <a:lnTo>
                          <a:pt x="10879" y="86933"/>
                        </a:lnTo>
                        <a:lnTo>
                          <a:pt x="10219" y="89066"/>
                        </a:lnTo>
                        <a:lnTo>
                          <a:pt x="2637" y="92444"/>
                        </a:lnTo>
                        <a:lnTo>
                          <a:pt x="0" y="95200"/>
                        </a:lnTo>
                        <a:lnTo>
                          <a:pt x="659" y="98222"/>
                        </a:lnTo>
                        <a:lnTo>
                          <a:pt x="5934" y="100355"/>
                        </a:lnTo>
                        <a:lnTo>
                          <a:pt x="12197" y="102488"/>
                        </a:lnTo>
                        <a:lnTo>
                          <a:pt x="6923" y="105244"/>
                        </a:lnTo>
                        <a:lnTo>
                          <a:pt x="3956" y="108088"/>
                        </a:lnTo>
                        <a:lnTo>
                          <a:pt x="8571" y="110222"/>
                        </a:lnTo>
                        <a:lnTo>
                          <a:pt x="16483" y="111911"/>
                        </a:lnTo>
                        <a:lnTo>
                          <a:pt x="17142" y="114755"/>
                        </a:lnTo>
                        <a:lnTo>
                          <a:pt x="17142" y="116977"/>
                        </a:lnTo>
                        <a:lnTo>
                          <a:pt x="18461" y="120000"/>
                        </a:lnTo>
                        <a:lnTo>
                          <a:pt x="31318" y="117511"/>
                        </a:lnTo>
                        <a:lnTo>
                          <a:pt x="45164" y="115555"/>
                        </a:lnTo>
                        <a:lnTo>
                          <a:pt x="58021" y="114400"/>
                        </a:lnTo>
                        <a:lnTo>
                          <a:pt x="77142" y="114400"/>
                        </a:lnTo>
                        <a:lnTo>
                          <a:pt x="90989" y="113777"/>
                        </a:lnTo>
                        <a:lnTo>
                          <a:pt x="99230" y="111911"/>
                        </a:lnTo>
                        <a:lnTo>
                          <a:pt x="113736" y="110844"/>
                        </a:lnTo>
                        <a:lnTo>
                          <a:pt x="106153" y="108622"/>
                        </a:lnTo>
                        <a:lnTo>
                          <a:pt x="103516" y="105511"/>
                        </a:lnTo>
                        <a:lnTo>
                          <a:pt x="108461" y="101955"/>
                        </a:lnTo>
                        <a:lnTo>
                          <a:pt x="107472" y="96888"/>
                        </a:lnTo>
                        <a:lnTo>
                          <a:pt x="103516" y="93244"/>
                        </a:lnTo>
                        <a:lnTo>
                          <a:pt x="99230" y="91377"/>
                        </a:lnTo>
                        <a:lnTo>
                          <a:pt x="97912" y="88533"/>
                        </a:lnTo>
                        <a:lnTo>
                          <a:pt x="103516" y="85244"/>
                        </a:lnTo>
                        <a:lnTo>
                          <a:pt x="101538" y="82933"/>
                        </a:lnTo>
                        <a:lnTo>
                          <a:pt x="90989" y="79022"/>
                        </a:lnTo>
                        <a:lnTo>
                          <a:pt x="91318" y="76888"/>
                        </a:lnTo>
                        <a:lnTo>
                          <a:pt x="95604" y="74755"/>
                        </a:lnTo>
                        <a:lnTo>
                          <a:pt x="105164" y="72000"/>
                        </a:lnTo>
                        <a:lnTo>
                          <a:pt x="101868" y="69777"/>
                        </a:lnTo>
                        <a:lnTo>
                          <a:pt x="94945" y="65155"/>
                        </a:lnTo>
                        <a:lnTo>
                          <a:pt x="89670" y="62044"/>
                        </a:lnTo>
                        <a:lnTo>
                          <a:pt x="89670" y="58577"/>
                        </a:lnTo>
                        <a:lnTo>
                          <a:pt x="108461" y="56800"/>
                        </a:lnTo>
                        <a:lnTo>
                          <a:pt x="110439" y="53600"/>
                        </a:lnTo>
                        <a:lnTo>
                          <a:pt x="108461" y="51733"/>
                        </a:lnTo>
                        <a:lnTo>
                          <a:pt x="103516" y="50044"/>
                        </a:lnTo>
                        <a:lnTo>
                          <a:pt x="104175" y="47288"/>
                        </a:lnTo>
                        <a:lnTo>
                          <a:pt x="103516" y="44000"/>
                        </a:lnTo>
                        <a:lnTo>
                          <a:pt x="97912" y="42311"/>
                        </a:lnTo>
                        <a:lnTo>
                          <a:pt x="93626" y="40000"/>
                        </a:lnTo>
                        <a:lnTo>
                          <a:pt x="97252" y="37866"/>
                        </a:lnTo>
                        <a:lnTo>
                          <a:pt x="101538" y="35288"/>
                        </a:lnTo>
                        <a:lnTo>
                          <a:pt x="101538" y="33600"/>
                        </a:lnTo>
                        <a:lnTo>
                          <a:pt x="94945" y="31288"/>
                        </a:lnTo>
                        <a:lnTo>
                          <a:pt x="92967" y="29422"/>
                        </a:lnTo>
                        <a:lnTo>
                          <a:pt x="94945" y="28000"/>
                        </a:lnTo>
                        <a:lnTo>
                          <a:pt x="101538" y="26844"/>
                        </a:lnTo>
                        <a:lnTo>
                          <a:pt x="101868" y="24977"/>
                        </a:lnTo>
                        <a:lnTo>
                          <a:pt x="99890" y="23911"/>
                        </a:lnTo>
                        <a:lnTo>
                          <a:pt x="92967" y="21155"/>
                        </a:lnTo>
                        <a:lnTo>
                          <a:pt x="90989" y="17955"/>
                        </a:lnTo>
                        <a:lnTo>
                          <a:pt x="91318" y="15555"/>
                        </a:lnTo>
                        <a:lnTo>
                          <a:pt x="97912" y="13244"/>
                        </a:lnTo>
                        <a:lnTo>
                          <a:pt x="114395" y="8444"/>
                        </a:lnTo>
                        <a:lnTo>
                          <a:pt x="120000" y="4355"/>
                        </a:lnTo>
                        <a:lnTo>
                          <a:pt x="120000" y="977"/>
                        </a:lnTo>
                        <a:lnTo>
                          <a:pt x="114395" y="0"/>
                        </a:lnTo>
                        <a:lnTo>
                          <a:pt x="106153" y="977"/>
                        </a:lnTo>
                        <a:lnTo>
                          <a:pt x="85384" y="4533"/>
                        </a:lnTo>
                        <a:lnTo>
                          <a:pt x="65934" y="6844"/>
                        </a:lnTo>
                        <a:lnTo>
                          <a:pt x="46153" y="8977"/>
                        </a:lnTo>
                        <a:lnTo>
                          <a:pt x="32967" y="10133"/>
                        </a:lnTo>
                        <a:lnTo>
                          <a:pt x="21428" y="11288"/>
                        </a:lnTo>
                        <a:close/>
                      </a:path>
                    </a:pathLst>
                  </a:custGeom>
                  <a:solidFill>
                    <a:srgbClr val="B2B2B2"/>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26" name="Shape 226"/>
                  <p:cNvSpPr/>
                  <p:nvPr/>
                </p:nvSpPr>
                <p:spPr>
                  <a:xfrm>
                    <a:off x="3692525" y="2959100"/>
                    <a:ext cx="517524" cy="1095375"/>
                  </a:xfrm>
                  <a:custGeom>
                    <a:pathLst>
                      <a:path extrusionOk="0" h="120000" w="120000">
                        <a:moveTo>
                          <a:pt x="101935" y="108538"/>
                        </a:moveTo>
                        <a:lnTo>
                          <a:pt x="96774" y="111316"/>
                        </a:lnTo>
                        <a:lnTo>
                          <a:pt x="88847" y="112185"/>
                        </a:lnTo>
                        <a:lnTo>
                          <a:pt x="78341" y="112706"/>
                        </a:lnTo>
                        <a:lnTo>
                          <a:pt x="67096" y="113835"/>
                        </a:lnTo>
                        <a:lnTo>
                          <a:pt x="59907" y="115918"/>
                        </a:lnTo>
                        <a:lnTo>
                          <a:pt x="57511" y="117047"/>
                        </a:lnTo>
                        <a:lnTo>
                          <a:pt x="55115" y="116526"/>
                        </a:lnTo>
                        <a:lnTo>
                          <a:pt x="41843" y="111751"/>
                        </a:lnTo>
                        <a:lnTo>
                          <a:pt x="24331" y="105325"/>
                        </a:lnTo>
                        <a:lnTo>
                          <a:pt x="18433" y="101244"/>
                        </a:lnTo>
                        <a:lnTo>
                          <a:pt x="9769" y="97076"/>
                        </a:lnTo>
                        <a:lnTo>
                          <a:pt x="6820" y="93863"/>
                        </a:lnTo>
                        <a:lnTo>
                          <a:pt x="0" y="93342"/>
                        </a:lnTo>
                        <a:lnTo>
                          <a:pt x="3502" y="96903"/>
                        </a:lnTo>
                        <a:lnTo>
                          <a:pt x="7373" y="100289"/>
                        </a:lnTo>
                        <a:lnTo>
                          <a:pt x="18433" y="104196"/>
                        </a:lnTo>
                        <a:lnTo>
                          <a:pt x="26359" y="108972"/>
                        </a:lnTo>
                        <a:lnTo>
                          <a:pt x="45161" y="114529"/>
                        </a:lnTo>
                        <a:lnTo>
                          <a:pt x="56774" y="120000"/>
                        </a:lnTo>
                        <a:lnTo>
                          <a:pt x="61382" y="119479"/>
                        </a:lnTo>
                        <a:lnTo>
                          <a:pt x="65990" y="116787"/>
                        </a:lnTo>
                        <a:lnTo>
                          <a:pt x="72442" y="115137"/>
                        </a:lnTo>
                        <a:lnTo>
                          <a:pt x="80737" y="114008"/>
                        </a:lnTo>
                        <a:lnTo>
                          <a:pt x="98064" y="113314"/>
                        </a:lnTo>
                        <a:lnTo>
                          <a:pt x="103041" y="111751"/>
                        </a:lnTo>
                        <a:lnTo>
                          <a:pt x="111889" y="110795"/>
                        </a:lnTo>
                        <a:lnTo>
                          <a:pt x="113364" y="108972"/>
                        </a:lnTo>
                        <a:lnTo>
                          <a:pt x="110783" y="106714"/>
                        </a:lnTo>
                        <a:lnTo>
                          <a:pt x="107649" y="104544"/>
                        </a:lnTo>
                        <a:lnTo>
                          <a:pt x="109493" y="101852"/>
                        </a:lnTo>
                        <a:lnTo>
                          <a:pt x="111889" y="100289"/>
                        </a:lnTo>
                        <a:lnTo>
                          <a:pt x="111889" y="98031"/>
                        </a:lnTo>
                        <a:lnTo>
                          <a:pt x="109493" y="94384"/>
                        </a:lnTo>
                        <a:lnTo>
                          <a:pt x="108387" y="92561"/>
                        </a:lnTo>
                        <a:lnTo>
                          <a:pt x="105437" y="90911"/>
                        </a:lnTo>
                        <a:lnTo>
                          <a:pt x="103963" y="89001"/>
                        </a:lnTo>
                        <a:lnTo>
                          <a:pt x="105437" y="87178"/>
                        </a:lnTo>
                        <a:lnTo>
                          <a:pt x="108940" y="85615"/>
                        </a:lnTo>
                        <a:lnTo>
                          <a:pt x="108387" y="83270"/>
                        </a:lnTo>
                        <a:lnTo>
                          <a:pt x="106543" y="81707"/>
                        </a:lnTo>
                        <a:lnTo>
                          <a:pt x="102672" y="79189"/>
                        </a:lnTo>
                        <a:lnTo>
                          <a:pt x="100276" y="77800"/>
                        </a:lnTo>
                        <a:lnTo>
                          <a:pt x="101566" y="75890"/>
                        </a:lnTo>
                        <a:lnTo>
                          <a:pt x="107465" y="74327"/>
                        </a:lnTo>
                        <a:lnTo>
                          <a:pt x="109493" y="72069"/>
                        </a:lnTo>
                        <a:lnTo>
                          <a:pt x="108940" y="70246"/>
                        </a:lnTo>
                        <a:lnTo>
                          <a:pt x="105069" y="67206"/>
                        </a:lnTo>
                        <a:lnTo>
                          <a:pt x="100645" y="63299"/>
                        </a:lnTo>
                        <a:lnTo>
                          <a:pt x="99170" y="60607"/>
                        </a:lnTo>
                        <a:lnTo>
                          <a:pt x="101566" y="59479"/>
                        </a:lnTo>
                        <a:lnTo>
                          <a:pt x="107649" y="58437"/>
                        </a:lnTo>
                        <a:lnTo>
                          <a:pt x="111336" y="57395"/>
                        </a:lnTo>
                        <a:lnTo>
                          <a:pt x="111889" y="53921"/>
                        </a:lnTo>
                        <a:lnTo>
                          <a:pt x="107649" y="50101"/>
                        </a:lnTo>
                        <a:lnTo>
                          <a:pt x="108387" y="47496"/>
                        </a:lnTo>
                        <a:lnTo>
                          <a:pt x="110046" y="45238"/>
                        </a:lnTo>
                        <a:lnTo>
                          <a:pt x="106175" y="42460"/>
                        </a:lnTo>
                        <a:lnTo>
                          <a:pt x="102672" y="39942"/>
                        </a:lnTo>
                        <a:lnTo>
                          <a:pt x="103963" y="38292"/>
                        </a:lnTo>
                        <a:lnTo>
                          <a:pt x="106175" y="36729"/>
                        </a:lnTo>
                        <a:lnTo>
                          <a:pt x="106175" y="33950"/>
                        </a:lnTo>
                        <a:lnTo>
                          <a:pt x="103963" y="32301"/>
                        </a:lnTo>
                        <a:lnTo>
                          <a:pt x="101566" y="30998"/>
                        </a:lnTo>
                        <a:lnTo>
                          <a:pt x="101935" y="29001"/>
                        </a:lnTo>
                        <a:lnTo>
                          <a:pt x="106175" y="27959"/>
                        </a:lnTo>
                        <a:lnTo>
                          <a:pt x="108387" y="26830"/>
                        </a:lnTo>
                        <a:lnTo>
                          <a:pt x="107465" y="24746"/>
                        </a:lnTo>
                        <a:lnTo>
                          <a:pt x="102672" y="21968"/>
                        </a:lnTo>
                        <a:lnTo>
                          <a:pt x="100645" y="19536"/>
                        </a:lnTo>
                        <a:lnTo>
                          <a:pt x="100276" y="16845"/>
                        </a:lnTo>
                        <a:lnTo>
                          <a:pt x="104147" y="14153"/>
                        </a:lnTo>
                        <a:lnTo>
                          <a:pt x="112258" y="9898"/>
                        </a:lnTo>
                        <a:lnTo>
                          <a:pt x="116682" y="6685"/>
                        </a:lnTo>
                        <a:lnTo>
                          <a:pt x="120000" y="3994"/>
                        </a:lnTo>
                        <a:lnTo>
                          <a:pt x="119078" y="1215"/>
                        </a:lnTo>
                        <a:lnTo>
                          <a:pt x="115760" y="0"/>
                        </a:lnTo>
                        <a:lnTo>
                          <a:pt x="113364" y="173"/>
                        </a:lnTo>
                        <a:lnTo>
                          <a:pt x="109493" y="2344"/>
                        </a:lnTo>
                        <a:lnTo>
                          <a:pt x="112258" y="3994"/>
                        </a:lnTo>
                        <a:lnTo>
                          <a:pt x="111889" y="6685"/>
                        </a:lnTo>
                        <a:lnTo>
                          <a:pt x="106543" y="11461"/>
                        </a:lnTo>
                        <a:lnTo>
                          <a:pt x="99723" y="14153"/>
                        </a:lnTo>
                        <a:lnTo>
                          <a:pt x="97327" y="15803"/>
                        </a:lnTo>
                        <a:lnTo>
                          <a:pt x="95852" y="17973"/>
                        </a:lnTo>
                        <a:lnTo>
                          <a:pt x="94930" y="19276"/>
                        </a:lnTo>
                        <a:lnTo>
                          <a:pt x="84608" y="23010"/>
                        </a:lnTo>
                        <a:lnTo>
                          <a:pt x="75391" y="25528"/>
                        </a:lnTo>
                        <a:lnTo>
                          <a:pt x="74101" y="27351"/>
                        </a:lnTo>
                        <a:lnTo>
                          <a:pt x="77235" y="27785"/>
                        </a:lnTo>
                        <a:lnTo>
                          <a:pt x="91059" y="23010"/>
                        </a:lnTo>
                        <a:lnTo>
                          <a:pt x="98064" y="21968"/>
                        </a:lnTo>
                        <a:lnTo>
                          <a:pt x="101566" y="25007"/>
                        </a:lnTo>
                        <a:lnTo>
                          <a:pt x="102672" y="26309"/>
                        </a:lnTo>
                        <a:lnTo>
                          <a:pt x="99170" y="27785"/>
                        </a:lnTo>
                        <a:lnTo>
                          <a:pt x="96221" y="28914"/>
                        </a:lnTo>
                        <a:lnTo>
                          <a:pt x="95852" y="30738"/>
                        </a:lnTo>
                        <a:lnTo>
                          <a:pt x="96774" y="32648"/>
                        </a:lnTo>
                        <a:lnTo>
                          <a:pt x="93824" y="34298"/>
                        </a:lnTo>
                        <a:lnTo>
                          <a:pt x="85161" y="36121"/>
                        </a:lnTo>
                        <a:lnTo>
                          <a:pt x="72442" y="38639"/>
                        </a:lnTo>
                        <a:lnTo>
                          <a:pt x="77235" y="39421"/>
                        </a:lnTo>
                        <a:lnTo>
                          <a:pt x="90322" y="36989"/>
                        </a:lnTo>
                        <a:lnTo>
                          <a:pt x="100645" y="34471"/>
                        </a:lnTo>
                        <a:lnTo>
                          <a:pt x="102672" y="35079"/>
                        </a:lnTo>
                        <a:lnTo>
                          <a:pt x="101566" y="36729"/>
                        </a:lnTo>
                        <a:lnTo>
                          <a:pt x="98064" y="38292"/>
                        </a:lnTo>
                        <a:lnTo>
                          <a:pt x="96774" y="39942"/>
                        </a:lnTo>
                        <a:lnTo>
                          <a:pt x="98433" y="42026"/>
                        </a:lnTo>
                        <a:lnTo>
                          <a:pt x="102672" y="43762"/>
                        </a:lnTo>
                        <a:lnTo>
                          <a:pt x="102672" y="45238"/>
                        </a:lnTo>
                        <a:lnTo>
                          <a:pt x="95852" y="45933"/>
                        </a:lnTo>
                        <a:lnTo>
                          <a:pt x="89953" y="49580"/>
                        </a:lnTo>
                        <a:lnTo>
                          <a:pt x="83133" y="51664"/>
                        </a:lnTo>
                        <a:lnTo>
                          <a:pt x="73732" y="52793"/>
                        </a:lnTo>
                        <a:lnTo>
                          <a:pt x="72995" y="53921"/>
                        </a:lnTo>
                        <a:lnTo>
                          <a:pt x="78709" y="53487"/>
                        </a:lnTo>
                        <a:lnTo>
                          <a:pt x="91059" y="51664"/>
                        </a:lnTo>
                        <a:lnTo>
                          <a:pt x="95852" y="50101"/>
                        </a:lnTo>
                        <a:lnTo>
                          <a:pt x="98433" y="48451"/>
                        </a:lnTo>
                        <a:lnTo>
                          <a:pt x="102672" y="48104"/>
                        </a:lnTo>
                        <a:lnTo>
                          <a:pt x="102672" y="50101"/>
                        </a:lnTo>
                        <a:lnTo>
                          <a:pt x="105437" y="51924"/>
                        </a:lnTo>
                        <a:lnTo>
                          <a:pt x="107649" y="53921"/>
                        </a:lnTo>
                        <a:lnTo>
                          <a:pt x="106175" y="55571"/>
                        </a:lnTo>
                        <a:lnTo>
                          <a:pt x="100645" y="56613"/>
                        </a:lnTo>
                        <a:lnTo>
                          <a:pt x="95852" y="57395"/>
                        </a:lnTo>
                        <a:lnTo>
                          <a:pt x="92350" y="58958"/>
                        </a:lnTo>
                        <a:lnTo>
                          <a:pt x="76313" y="61215"/>
                        </a:lnTo>
                        <a:lnTo>
                          <a:pt x="64700" y="63125"/>
                        </a:lnTo>
                        <a:lnTo>
                          <a:pt x="60276" y="64254"/>
                        </a:lnTo>
                        <a:lnTo>
                          <a:pt x="63778" y="65557"/>
                        </a:lnTo>
                        <a:lnTo>
                          <a:pt x="70599" y="64775"/>
                        </a:lnTo>
                        <a:lnTo>
                          <a:pt x="84608" y="62257"/>
                        </a:lnTo>
                        <a:lnTo>
                          <a:pt x="93824" y="61041"/>
                        </a:lnTo>
                        <a:lnTo>
                          <a:pt x="96221" y="62865"/>
                        </a:lnTo>
                        <a:lnTo>
                          <a:pt x="98433" y="66078"/>
                        </a:lnTo>
                        <a:lnTo>
                          <a:pt x="102672" y="68856"/>
                        </a:lnTo>
                        <a:lnTo>
                          <a:pt x="103041" y="70940"/>
                        </a:lnTo>
                        <a:lnTo>
                          <a:pt x="102672" y="72937"/>
                        </a:lnTo>
                        <a:lnTo>
                          <a:pt x="98064" y="73719"/>
                        </a:lnTo>
                        <a:lnTo>
                          <a:pt x="89953" y="74587"/>
                        </a:lnTo>
                        <a:lnTo>
                          <a:pt x="79631" y="76845"/>
                        </a:lnTo>
                        <a:lnTo>
                          <a:pt x="64516" y="77800"/>
                        </a:lnTo>
                        <a:lnTo>
                          <a:pt x="58801" y="79189"/>
                        </a:lnTo>
                        <a:lnTo>
                          <a:pt x="62672" y="80057"/>
                        </a:lnTo>
                        <a:lnTo>
                          <a:pt x="75944" y="79189"/>
                        </a:lnTo>
                        <a:lnTo>
                          <a:pt x="85161" y="77539"/>
                        </a:lnTo>
                        <a:lnTo>
                          <a:pt x="91428" y="76410"/>
                        </a:lnTo>
                        <a:lnTo>
                          <a:pt x="96774" y="75890"/>
                        </a:lnTo>
                        <a:lnTo>
                          <a:pt x="96221" y="77800"/>
                        </a:lnTo>
                        <a:lnTo>
                          <a:pt x="98433" y="80578"/>
                        </a:lnTo>
                        <a:lnTo>
                          <a:pt x="101935" y="82228"/>
                        </a:lnTo>
                        <a:lnTo>
                          <a:pt x="102672" y="84052"/>
                        </a:lnTo>
                        <a:lnTo>
                          <a:pt x="102672" y="85615"/>
                        </a:lnTo>
                        <a:lnTo>
                          <a:pt x="98064" y="86570"/>
                        </a:lnTo>
                        <a:lnTo>
                          <a:pt x="89032" y="86743"/>
                        </a:lnTo>
                        <a:lnTo>
                          <a:pt x="83133" y="87698"/>
                        </a:lnTo>
                        <a:lnTo>
                          <a:pt x="69124" y="89869"/>
                        </a:lnTo>
                        <a:lnTo>
                          <a:pt x="61382" y="89956"/>
                        </a:lnTo>
                        <a:lnTo>
                          <a:pt x="58801" y="91606"/>
                        </a:lnTo>
                        <a:lnTo>
                          <a:pt x="62119" y="92214"/>
                        </a:lnTo>
                        <a:lnTo>
                          <a:pt x="69124" y="91519"/>
                        </a:lnTo>
                        <a:lnTo>
                          <a:pt x="79631" y="89956"/>
                        </a:lnTo>
                        <a:lnTo>
                          <a:pt x="85161" y="89001"/>
                        </a:lnTo>
                        <a:lnTo>
                          <a:pt x="92718" y="88133"/>
                        </a:lnTo>
                        <a:lnTo>
                          <a:pt x="98433" y="88393"/>
                        </a:lnTo>
                        <a:lnTo>
                          <a:pt x="100276" y="88393"/>
                        </a:lnTo>
                        <a:lnTo>
                          <a:pt x="100276" y="90911"/>
                        </a:lnTo>
                        <a:lnTo>
                          <a:pt x="101935" y="92214"/>
                        </a:lnTo>
                        <a:lnTo>
                          <a:pt x="91428" y="93342"/>
                        </a:lnTo>
                        <a:lnTo>
                          <a:pt x="82211" y="96555"/>
                        </a:lnTo>
                        <a:lnTo>
                          <a:pt x="71889" y="98205"/>
                        </a:lnTo>
                        <a:lnTo>
                          <a:pt x="64700" y="98726"/>
                        </a:lnTo>
                        <a:lnTo>
                          <a:pt x="58986" y="100202"/>
                        </a:lnTo>
                        <a:lnTo>
                          <a:pt x="61382" y="101244"/>
                        </a:lnTo>
                        <a:lnTo>
                          <a:pt x="67096" y="100289"/>
                        </a:lnTo>
                        <a:lnTo>
                          <a:pt x="73732" y="99334"/>
                        </a:lnTo>
                        <a:lnTo>
                          <a:pt x="81105" y="98726"/>
                        </a:lnTo>
                        <a:lnTo>
                          <a:pt x="87557" y="96903"/>
                        </a:lnTo>
                        <a:lnTo>
                          <a:pt x="91059" y="95253"/>
                        </a:lnTo>
                        <a:lnTo>
                          <a:pt x="95852" y="94992"/>
                        </a:lnTo>
                        <a:lnTo>
                          <a:pt x="101566" y="94992"/>
                        </a:lnTo>
                        <a:lnTo>
                          <a:pt x="103041" y="95253"/>
                        </a:lnTo>
                        <a:lnTo>
                          <a:pt x="105069" y="97076"/>
                        </a:lnTo>
                        <a:lnTo>
                          <a:pt x="106175" y="99334"/>
                        </a:lnTo>
                        <a:lnTo>
                          <a:pt x="105069" y="101244"/>
                        </a:lnTo>
                        <a:lnTo>
                          <a:pt x="102672" y="102373"/>
                        </a:lnTo>
                        <a:lnTo>
                          <a:pt x="100645" y="105065"/>
                        </a:lnTo>
                        <a:lnTo>
                          <a:pt x="102672" y="106193"/>
                        </a:lnTo>
                        <a:lnTo>
                          <a:pt x="105069" y="107322"/>
                        </a:lnTo>
                        <a:lnTo>
                          <a:pt x="105069" y="108364"/>
                        </a:lnTo>
                        <a:lnTo>
                          <a:pt x="101935" y="10853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27" name="Shape 227"/>
                  <p:cNvSpPr/>
                  <p:nvPr/>
                </p:nvSpPr>
                <p:spPr>
                  <a:xfrm>
                    <a:off x="3965575" y="3898900"/>
                    <a:ext cx="149225" cy="49211"/>
                  </a:xfrm>
                  <a:custGeom>
                    <a:pathLst>
                      <a:path extrusionOk="0" h="120000" w="120000">
                        <a:moveTo>
                          <a:pt x="0" y="96774"/>
                        </a:moveTo>
                        <a:lnTo>
                          <a:pt x="47872" y="92903"/>
                        </a:lnTo>
                        <a:lnTo>
                          <a:pt x="66382" y="60000"/>
                        </a:lnTo>
                        <a:lnTo>
                          <a:pt x="82340" y="25161"/>
                        </a:lnTo>
                        <a:lnTo>
                          <a:pt x="112340" y="0"/>
                        </a:lnTo>
                        <a:lnTo>
                          <a:pt x="120000" y="25161"/>
                        </a:lnTo>
                        <a:lnTo>
                          <a:pt x="107872" y="34838"/>
                        </a:lnTo>
                        <a:lnTo>
                          <a:pt x="86808" y="69677"/>
                        </a:lnTo>
                        <a:lnTo>
                          <a:pt x="75319" y="92903"/>
                        </a:lnTo>
                        <a:lnTo>
                          <a:pt x="56170" y="108387"/>
                        </a:lnTo>
                        <a:lnTo>
                          <a:pt x="26170" y="116129"/>
                        </a:lnTo>
                        <a:lnTo>
                          <a:pt x="2553" y="120000"/>
                        </a:lnTo>
                        <a:lnTo>
                          <a:pt x="0" y="96774"/>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28" name="Shape 228"/>
                  <p:cNvSpPr/>
                  <p:nvPr/>
                </p:nvSpPr>
                <p:spPr>
                  <a:xfrm>
                    <a:off x="3738562" y="2827336"/>
                    <a:ext cx="433386" cy="234949"/>
                  </a:xfrm>
                  <a:custGeom>
                    <a:pathLst>
                      <a:path extrusionOk="0" h="120000" w="120000">
                        <a:moveTo>
                          <a:pt x="3729" y="13378"/>
                        </a:moveTo>
                        <a:lnTo>
                          <a:pt x="17989" y="15000"/>
                        </a:lnTo>
                        <a:lnTo>
                          <a:pt x="33126" y="15810"/>
                        </a:lnTo>
                        <a:lnTo>
                          <a:pt x="42778" y="15810"/>
                        </a:lnTo>
                        <a:lnTo>
                          <a:pt x="50457" y="12567"/>
                        </a:lnTo>
                        <a:lnTo>
                          <a:pt x="62961" y="6081"/>
                        </a:lnTo>
                        <a:lnTo>
                          <a:pt x="68884" y="0"/>
                        </a:lnTo>
                        <a:lnTo>
                          <a:pt x="77221" y="8513"/>
                        </a:lnTo>
                        <a:lnTo>
                          <a:pt x="90383" y="25540"/>
                        </a:lnTo>
                        <a:lnTo>
                          <a:pt x="100255" y="37702"/>
                        </a:lnTo>
                        <a:lnTo>
                          <a:pt x="112541" y="53918"/>
                        </a:lnTo>
                        <a:lnTo>
                          <a:pt x="120000" y="66081"/>
                        </a:lnTo>
                        <a:lnTo>
                          <a:pt x="112979" y="77027"/>
                        </a:lnTo>
                        <a:lnTo>
                          <a:pt x="106179" y="88783"/>
                        </a:lnTo>
                        <a:lnTo>
                          <a:pt x="94990" y="97297"/>
                        </a:lnTo>
                        <a:lnTo>
                          <a:pt x="83583" y="106216"/>
                        </a:lnTo>
                        <a:lnTo>
                          <a:pt x="73053" y="113918"/>
                        </a:lnTo>
                        <a:lnTo>
                          <a:pt x="63400" y="116756"/>
                        </a:lnTo>
                        <a:lnTo>
                          <a:pt x="53308" y="120000"/>
                        </a:lnTo>
                        <a:lnTo>
                          <a:pt x="40804" y="103783"/>
                        </a:lnTo>
                        <a:lnTo>
                          <a:pt x="31371" y="89594"/>
                        </a:lnTo>
                        <a:lnTo>
                          <a:pt x="20402" y="71756"/>
                        </a:lnTo>
                        <a:lnTo>
                          <a:pt x="10968" y="53918"/>
                        </a:lnTo>
                        <a:lnTo>
                          <a:pt x="4168" y="41351"/>
                        </a:lnTo>
                        <a:lnTo>
                          <a:pt x="0" y="23513"/>
                        </a:lnTo>
                        <a:lnTo>
                          <a:pt x="3729" y="13378"/>
                        </a:lnTo>
                        <a:close/>
                      </a:path>
                    </a:pathLst>
                  </a:custGeom>
                  <a:solidFill>
                    <a:srgbClr val="F8F8F8"/>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29" name="Shape 229"/>
                  <p:cNvSpPr/>
                  <p:nvPr/>
                </p:nvSpPr>
                <p:spPr>
                  <a:xfrm>
                    <a:off x="3727450" y="2820986"/>
                    <a:ext cx="466725" cy="273049"/>
                  </a:xfrm>
                  <a:custGeom>
                    <a:pathLst>
                      <a:path extrusionOk="0" h="120000" w="120000">
                        <a:moveTo>
                          <a:pt x="58779" y="102312"/>
                        </a:moveTo>
                        <a:lnTo>
                          <a:pt x="77694" y="93641"/>
                        </a:lnTo>
                        <a:lnTo>
                          <a:pt x="93152" y="82196"/>
                        </a:lnTo>
                        <a:lnTo>
                          <a:pt x="104135" y="69017"/>
                        </a:lnTo>
                        <a:lnTo>
                          <a:pt x="108406" y="61040"/>
                        </a:lnTo>
                        <a:lnTo>
                          <a:pt x="92745" y="36416"/>
                        </a:lnTo>
                        <a:lnTo>
                          <a:pt x="79728" y="23236"/>
                        </a:lnTo>
                        <a:lnTo>
                          <a:pt x="67525" y="10057"/>
                        </a:lnTo>
                        <a:lnTo>
                          <a:pt x="64881" y="10057"/>
                        </a:lnTo>
                        <a:lnTo>
                          <a:pt x="57355" y="14566"/>
                        </a:lnTo>
                        <a:lnTo>
                          <a:pt x="46983" y="19421"/>
                        </a:lnTo>
                        <a:lnTo>
                          <a:pt x="28881" y="21849"/>
                        </a:lnTo>
                        <a:lnTo>
                          <a:pt x="10983" y="21156"/>
                        </a:lnTo>
                        <a:lnTo>
                          <a:pt x="6305" y="21849"/>
                        </a:lnTo>
                        <a:lnTo>
                          <a:pt x="6305" y="27745"/>
                        </a:lnTo>
                        <a:lnTo>
                          <a:pt x="9966" y="36416"/>
                        </a:lnTo>
                        <a:lnTo>
                          <a:pt x="17288" y="52369"/>
                        </a:lnTo>
                        <a:lnTo>
                          <a:pt x="26644" y="65202"/>
                        </a:lnTo>
                        <a:lnTo>
                          <a:pt x="38237" y="84277"/>
                        </a:lnTo>
                        <a:lnTo>
                          <a:pt x="49220" y="98150"/>
                        </a:lnTo>
                        <a:lnTo>
                          <a:pt x="56135" y="106127"/>
                        </a:lnTo>
                        <a:lnTo>
                          <a:pt x="58169" y="114450"/>
                        </a:lnTo>
                        <a:lnTo>
                          <a:pt x="55525" y="120000"/>
                        </a:lnTo>
                        <a:lnTo>
                          <a:pt x="51864" y="116878"/>
                        </a:lnTo>
                        <a:lnTo>
                          <a:pt x="40677" y="99537"/>
                        </a:lnTo>
                        <a:lnTo>
                          <a:pt x="26644" y="79768"/>
                        </a:lnTo>
                        <a:lnTo>
                          <a:pt x="16474" y="65202"/>
                        </a:lnTo>
                        <a:lnTo>
                          <a:pt x="9762" y="52369"/>
                        </a:lnTo>
                        <a:lnTo>
                          <a:pt x="3864" y="38497"/>
                        </a:lnTo>
                        <a:lnTo>
                          <a:pt x="1220" y="29479"/>
                        </a:lnTo>
                        <a:lnTo>
                          <a:pt x="0" y="19421"/>
                        </a:lnTo>
                        <a:lnTo>
                          <a:pt x="1627" y="13179"/>
                        </a:lnTo>
                        <a:lnTo>
                          <a:pt x="5898" y="10057"/>
                        </a:lnTo>
                        <a:lnTo>
                          <a:pt x="13627" y="11098"/>
                        </a:lnTo>
                        <a:lnTo>
                          <a:pt x="28067" y="14566"/>
                        </a:lnTo>
                        <a:lnTo>
                          <a:pt x="40474" y="14566"/>
                        </a:lnTo>
                        <a:lnTo>
                          <a:pt x="49220" y="10057"/>
                        </a:lnTo>
                        <a:lnTo>
                          <a:pt x="59389" y="6589"/>
                        </a:lnTo>
                        <a:lnTo>
                          <a:pt x="63661" y="0"/>
                        </a:lnTo>
                        <a:lnTo>
                          <a:pt x="68338" y="0"/>
                        </a:lnTo>
                        <a:lnTo>
                          <a:pt x="79118" y="11098"/>
                        </a:lnTo>
                        <a:lnTo>
                          <a:pt x="90508" y="26011"/>
                        </a:lnTo>
                        <a:lnTo>
                          <a:pt x="102915" y="39190"/>
                        </a:lnTo>
                        <a:lnTo>
                          <a:pt x="109830" y="47861"/>
                        </a:lnTo>
                        <a:lnTo>
                          <a:pt x="116949" y="55838"/>
                        </a:lnTo>
                        <a:lnTo>
                          <a:pt x="120000" y="58612"/>
                        </a:lnTo>
                        <a:lnTo>
                          <a:pt x="117966" y="64855"/>
                        </a:lnTo>
                        <a:lnTo>
                          <a:pt x="113084" y="69710"/>
                        </a:lnTo>
                        <a:lnTo>
                          <a:pt x="107186" y="78728"/>
                        </a:lnTo>
                        <a:lnTo>
                          <a:pt x="101491" y="82196"/>
                        </a:lnTo>
                        <a:lnTo>
                          <a:pt x="91525" y="89479"/>
                        </a:lnTo>
                        <a:lnTo>
                          <a:pt x="84203" y="95028"/>
                        </a:lnTo>
                        <a:lnTo>
                          <a:pt x="76067" y="103699"/>
                        </a:lnTo>
                        <a:lnTo>
                          <a:pt x="67525" y="106127"/>
                        </a:lnTo>
                        <a:lnTo>
                          <a:pt x="60813" y="106820"/>
                        </a:lnTo>
                        <a:lnTo>
                          <a:pt x="58779" y="102312"/>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30" name="Shape 230"/>
                  <p:cNvSpPr/>
                  <p:nvPr/>
                </p:nvSpPr>
                <p:spPr>
                  <a:xfrm>
                    <a:off x="3992562" y="3027361"/>
                    <a:ext cx="147636" cy="95250"/>
                  </a:xfrm>
                  <a:custGeom>
                    <a:pathLst>
                      <a:path extrusionOk="0" h="120000" w="120000">
                        <a:moveTo>
                          <a:pt x="101390" y="14117"/>
                        </a:moveTo>
                        <a:lnTo>
                          <a:pt x="75721" y="45378"/>
                        </a:lnTo>
                        <a:lnTo>
                          <a:pt x="52620" y="74621"/>
                        </a:lnTo>
                        <a:lnTo>
                          <a:pt x="18609" y="93781"/>
                        </a:lnTo>
                        <a:lnTo>
                          <a:pt x="0" y="102857"/>
                        </a:lnTo>
                        <a:lnTo>
                          <a:pt x="14759" y="120000"/>
                        </a:lnTo>
                        <a:lnTo>
                          <a:pt x="39144" y="113949"/>
                        </a:lnTo>
                        <a:lnTo>
                          <a:pt x="76363" y="74621"/>
                        </a:lnTo>
                        <a:lnTo>
                          <a:pt x="120000" y="0"/>
                        </a:lnTo>
                        <a:lnTo>
                          <a:pt x="101390" y="14117"/>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231" name="Shape 231"/>
                <p:cNvGrpSpPr/>
                <p:nvPr/>
              </p:nvGrpSpPr>
              <p:grpSpPr>
                <a:xfrm>
                  <a:off x="2563811" y="3082925"/>
                  <a:ext cx="546100" cy="1235073"/>
                  <a:chOff x="2563811" y="3082925"/>
                  <a:chExt cx="546100" cy="1235073"/>
                </a:xfrm>
              </p:grpSpPr>
              <p:sp>
                <p:nvSpPr>
                  <p:cNvPr id="232" name="Shape 232"/>
                  <p:cNvSpPr/>
                  <p:nvPr/>
                </p:nvSpPr>
                <p:spPr>
                  <a:xfrm>
                    <a:off x="2574925" y="3138486"/>
                    <a:ext cx="287337" cy="1163637"/>
                  </a:xfrm>
                  <a:custGeom>
                    <a:pathLst>
                      <a:path extrusionOk="0" h="120000" w="120000">
                        <a:moveTo>
                          <a:pt x="118011" y="21609"/>
                        </a:moveTo>
                        <a:lnTo>
                          <a:pt x="120000" y="26030"/>
                        </a:lnTo>
                        <a:lnTo>
                          <a:pt x="120000" y="49849"/>
                        </a:lnTo>
                        <a:lnTo>
                          <a:pt x="111381" y="81691"/>
                        </a:lnTo>
                        <a:lnTo>
                          <a:pt x="112375" y="102073"/>
                        </a:lnTo>
                        <a:lnTo>
                          <a:pt x="116685" y="116070"/>
                        </a:lnTo>
                        <a:lnTo>
                          <a:pt x="112375" y="120000"/>
                        </a:lnTo>
                        <a:lnTo>
                          <a:pt x="105414" y="119181"/>
                        </a:lnTo>
                        <a:lnTo>
                          <a:pt x="64640" y="111405"/>
                        </a:lnTo>
                        <a:lnTo>
                          <a:pt x="54364" y="109931"/>
                        </a:lnTo>
                        <a:lnTo>
                          <a:pt x="48066" y="107721"/>
                        </a:lnTo>
                        <a:lnTo>
                          <a:pt x="37458" y="104774"/>
                        </a:lnTo>
                        <a:lnTo>
                          <a:pt x="23535" y="101664"/>
                        </a:lnTo>
                        <a:lnTo>
                          <a:pt x="16574" y="97571"/>
                        </a:lnTo>
                        <a:lnTo>
                          <a:pt x="0" y="94051"/>
                        </a:lnTo>
                        <a:lnTo>
                          <a:pt x="0" y="91923"/>
                        </a:lnTo>
                        <a:lnTo>
                          <a:pt x="8950" y="89140"/>
                        </a:lnTo>
                        <a:lnTo>
                          <a:pt x="12596" y="85620"/>
                        </a:lnTo>
                        <a:lnTo>
                          <a:pt x="10607" y="83738"/>
                        </a:lnTo>
                        <a:lnTo>
                          <a:pt x="6298" y="80627"/>
                        </a:lnTo>
                        <a:lnTo>
                          <a:pt x="4640" y="78499"/>
                        </a:lnTo>
                        <a:lnTo>
                          <a:pt x="11270" y="75061"/>
                        </a:lnTo>
                        <a:lnTo>
                          <a:pt x="11270" y="72769"/>
                        </a:lnTo>
                        <a:lnTo>
                          <a:pt x="4309" y="68185"/>
                        </a:lnTo>
                        <a:lnTo>
                          <a:pt x="4309" y="65566"/>
                        </a:lnTo>
                        <a:lnTo>
                          <a:pt x="8287" y="63601"/>
                        </a:lnTo>
                        <a:lnTo>
                          <a:pt x="15248" y="61145"/>
                        </a:lnTo>
                        <a:lnTo>
                          <a:pt x="14917" y="57053"/>
                        </a:lnTo>
                        <a:lnTo>
                          <a:pt x="10607" y="53697"/>
                        </a:lnTo>
                        <a:lnTo>
                          <a:pt x="14917" y="49849"/>
                        </a:lnTo>
                        <a:lnTo>
                          <a:pt x="18563" y="48867"/>
                        </a:lnTo>
                        <a:lnTo>
                          <a:pt x="15248" y="45184"/>
                        </a:lnTo>
                        <a:lnTo>
                          <a:pt x="6298" y="41418"/>
                        </a:lnTo>
                        <a:lnTo>
                          <a:pt x="4309" y="38881"/>
                        </a:lnTo>
                        <a:lnTo>
                          <a:pt x="6298" y="36507"/>
                        </a:lnTo>
                        <a:lnTo>
                          <a:pt x="17569" y="34461"/>
                        </a:lnTo>
                        <a:lnTo>
                          <a:pt x="16574" y="32742"/>
                        </a:lnTo>
                        <a:lnTo>
                          <a:pt x="4640" y="27257"/>
                        </a:lnTo>
                        <a:lnTo>
                          <a:pt x="994" y="23001"/>
                        </a:lnTo>
                        <a:lnTo>
                          <a:pt x="4309" y="20545"/>
                        </a:lnTo>
                        <a:lnTo>
                          <a:pt x="15248" y="18417"/>
                        </a:lnTo>
                        <a:lnTo>
                          <a:pt x="12596" y="16452"/>
                        </a:lnTo>
                        <a:lnTo>
                          <a:pt x="4640" y="14242"/>
                        </a:lnTo>
                        <a:lnTo>
                          <a:pt x="4640" y="11869"/>
                        </a:lnTo>
                        <a:lnTo>
                          <a:pt x="17569" y="10231"/>
                        </a:lnTo>
                        <a:lnTo>
                          <a:pt x="22872" y="8512"/>
                        </a:lnTo>
                        <a:lnTo>
                          <a:pt x="12596" y="4993"/>
                        </a:lnTo>
                        <a:lnTo>
                          <a:pt x="12596" y="3110"/>
                        </a:lnTo>
                        <a:lnTo>
                          <a:pt x="24861" y="1964"/>
                        </a:lnTo>
                        <a:lnTo>
                          <a:pt x="25524" y="0"/>
                        </a:lnTo>
                        <a:lnTo>
                          <a:pt x="39447" y="4993"/>
                        </a:lnTo>
                        <a:lnTo>
                          <a:pt x="56022" y="10150"/>
                        </a:lnTo>
                        <a:lnTo>
                          <a:pt x="76906" y="14242"/>
                        </a:lnTo>
                        <a:lnTo>
                          <a:pt x="93812" y="17517"/>
                        </a:lnTo>
                        <a:lnTo>
                          <a:pt x="111381" y="20136"/>
                        </a:lnTo>
                        <a:lnTo>
                          <a:pt x="118011" y="21609"/>
                        </a:lnTo>
                        <a:close/>
                      </a:path>
                    </a:pathLst>
                  </a:custGeom>
                  <a:solidFill>
                    <a:srgbClr val="DDDDDD"/>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33" name="Shape 233"/>
                  <p:cNvSpPr/>
                  <p:nvPr/>
                </p:nvSpPr>
                <p:spPr>
                  <a:xfrm>
                    <a:off x="2563811" y="3155950"/>
                    <a:ext cx="82550" cy="885825"/>
                  </a:xfrm>
                  <a:custGeom>
                    <a:pathLst>
                      <a:path extrusionOk="0" h="120000" w="120000">
                        <a:moveTo>
                          <a:pt x="60000" y="0"/>
                        </a:moveTo>
                        <a:lnTo>
                          <a:pt x="80769" y="3974"/>
                        </a:lnTo>
                        <a:lnTo>
                          <a:pt x="100384" y="6660"/>
                        </a:lnTo>
                        <a:lnTo>
                          <a:pt x="120000" y="8272"/>
                        </a:lnTo>
                        <a:lnTo>
                          <a:pt x="115384" y="10205"/>
                        </a:lnTo>
                        <a:lnTo>
                          <a:pt x="95769" y="11602"/>
                        </a:lnTo>
                        <a:lnTo>
                          <a:pt x="66923" y="12247"/>
                        </a:lnTo>
                        <a:lnTo>
                          <a:pt x="45000" y="13965"/>
                        </a:lnTo>
                        <a:lnTo>
                          <a:pt x="50769" y="16114"/>
                        </a:lnTo>
                        <a:lnTo>
                          <a:pt x="64615" y="17403"/>
                        </a:lnTo>
                        <a:lnTo>
                          <a:pt x="87692" y="20196"/>
                        </a:lnTo>
                        <a:lnTo>
                          <a:pt x="87692" y="21700"/>
                        </a:lnTo>
                        <a:lnTo>
                          <a:pt x="80769" y="22990"/>
                        </a:lnTo>
                        <a:lnTo>
                          <a:pt x="60000" y="24386"/>
                        </a:lnTo>
                        <a:lnTo>
                          <a:pt x="38076" y="25783"/>
                        </a:lnTo>
                        <a:lnTo>
                          <a:pt x="35769" y="27824"/>
                        </a:lnTo>
                        <a:lnTo>
                          <a:pt x="43846" y="29758"/>
                        </a:lnTo>
                        <a:lnTo>
                          <a:pt x="60000" y="33840"/>
                        </a:lnTo>
                        <a:lnTo>
                          <a:pt x="75000" y="36956"/>
                        </a:lnTo>
                        <a:lnTo>
                          <a:pt x="87692" y="39212"/>
                        </a:lnTo>
                        <a:lnTo>
                          <a:pt x="87692" y="41683"/>
                        </a:lnTo>
                        <a:lnTo>
                          <a:pt x="80769" y="43939"/>
                        </a:lnTo>
                        <a:lnTo>
                          <a:pt x="60000" y="45980"/>
                        </a:lnTo>
                        <a:lnTo>
                          <a:pt x="45000" y="48021"/>
                        </a:lnTo>
                        <a:lnTo>
                          <a:pt x="50769" y="51351"/>
                        </a:lnTo>
                        <a:lnTo>
                          <a:pt x="86538" y="56508"/>
                        </a:lnTo>
                        <a:lnTo>
                          <a:pt x="100384" y="59301"/>
                        </a:lnTo>
                        <a:lnTo>
                          <a:pt x="102692" y="61880"/>
                        </a:lnTo>
                        <a:lnTo>
                          <a:pt x="87692" y="63921"/>
                        </a:lnTo>
                        <a:lnTo>
                          <a:pt x="71538" y="65962"/>
                        </a:lnTo>
                        <a:lnTo>
                          <a:pt x="66923" y="68648"/>
                        </a:lnTo>
                        <a:lnTo>
                          <a:pt x="78461" y="72085"/>
                        </a:lnTo>
                        <a:lnTo>
                          <a:pt x="93461" y="75523"/>
                        </a:lnTo>
                        <a:lnTo>
                          <a:pt x="100384" y="78102"/>
                        </a:lnTo>
                        <a:lnTo>
                          <a:pt x="93461" y="79713"/>
                        </a:lnTo>
                        <a:lnTo>
                          <a:pt x="75000" y="81432"/>
                        </a:lnTo>
                        <a:lnTo>
                          <a:pt x="50769" y="83473"/>
                        </a:lnTo>
                        <a:lnTo>
                          <a:pt x="38076" y="85514"/>
                        </a:lnTo>
                        <a:lnTo>
                          <a:pt x="50769" y="89059"/>
                        </a:lnTo>
                        <a:lnTo>
                          <a:pt x="75000" y="92820"/>
                        </a:lnTo>
                        <a:lnTo>
                          <a:pt x="86538" y="95613"/>
                        </a:lnTo>
                        <a:lnTo>
                          <a:pt x="87692" y="97869"/>
                        </a:lnTo>
                        <a:lnTo>
                          <a:pt x="80769" y="99051"/>
                        </a:lnTo>
                        <a:lnTo>
                          <a:pt x="56538" y="99051"/>
                        </a:lnTo>
                        <a:lnTo>
                          <a:pt x="50769" y="103885"/>
                        </a:lnTo>
                        <a:lnTo>
                          <a:pt x="64615" y="107000"/>
                        </a:lnTo>
                        <a:lnTo>
                          <a:pt x="78461" y="109256"/>
                        </a:lnTo>
                        <a:lnTo>
                          <a:pt x="80769" y="111298"/>
                        </a:lnTo>
                        <a:lnTo>
                          <a:pt x="80769" y="113231"/>
                        </a:lnTo>
                        <a:lnTo>
                          <a:pt x="56538" y="116025"/>
                        </a:lnTo>
                        <a:lnTo>
                          <a:pt x="23076" y="120000"/>
                        </a:lnTo>
                        <a:lnTo>
                          <a:pt x="2307" y="118603"/>
                        </a:lnTo>
                        <a:lnTo>
                          <a:pt x="10384" y="115487"/>
                        </a:lnTo>
                        <a:lnTo>
                          <a:pt x="43846" y="110438"/>
                        </a:lnTo>
                        <a:lnTo>
                          <a:pt x="38076" y="107323"/>
                        </a:lnTo>
                        <a:lnTo>
                          <a:pt x="23076" y="103670"/>
                        </a:lnTo>
                        <a:lnTo>
                          <a:pt x="13846" y="100555"/>
                        </a:lnTo>
                        <a:lnTo>
                          <a:pt x="28846" y="97869"/>
                        </a:lnTo>
                        <a:lnTo>
                          <a:pt x="43846" y="97009"/>
                        </a:lnTo>
                        <a:lnTo>
                          <a:pt x="45000" y="94968"/>
                        </a:lnTo>
                        <a:lnTo>
                          <a:pt x="28846" y="91101"/>
                        </a:lnTo>
                        <a:lnTo>
                          <a:pt x="10384" y="87770"/>
                        </a:lnTo>
                        <a:lnTo>
                          <a:pt x="0" y="84333"/>
                        </a:lnTo>
                        <a:lnTo>
                          <a:pt x="10384" y="80358"/>
                        </a:lnTo>
                        <a:lnTo>
                          <a:pt x="43846" y="78854"/>
                        </a:lnTo>
                        <a:lnTo>
                          <a:pt x="53076" y="76920"/>
                        </a:lnTo>
                        <a:lnTo>
                          <a:pt x="50769" y="74341"/>
                        </a:lnTo>
                        <a:lnTo>
                          <a:pt x="43846" y="71548"/>
                        </a:lnTo>
                        <a:lnTo>
                          <a:pt x="31153" y="68003"/>
                        </a:lnTo>
                        <a:lnTo>
                          <a:pt x="31153" y="65317"/>
                        </a:lnTo>
                        <a:lnTo>
                          <a:pt x="45000" y="63491"/>
                        </a:lnTo>
                        <a:lnTo>
                          <a:pt x="64615" y="61235"/>
                        </a:lnTo>
                        <a:lnTo>
                          <a:pt x="64615" y="59946"/>
                        </a:lnTo>
                        <a:lnTo>
                          <a:pt x="50769" y="56723"/>
                        </a:lnTo>
                        <a:lnTo>
                          <a:pt x="21923" y="52748"/>
                        </a:lnTo>
                        <a:lnTo>
                          <a:pt x="10384" y="49740"/>
                        </a:lnTo>
                        <a:lnTo>
                          <a:pt x="10384" y="47376"/>
                        </a:lnTo>
                        <a:lnTo>
                          <a:pt x="16153" y="45120"/>
                        </a:lnTo>
                        <a:lnTo>
                          <a:pt x="35769" y="43187"/>
                        </a:lnTo>
                        <a:lnTo>
                          <a:pt x="53076" y="41253"/>
                        </a:lnTo>
                        <a:lnTo>
                          <a:pt x="53076" y="39749"/>
                        </a:lnTo>
                        <a:lnTo>
                          <a:pt x="13846" y="32336"/>
                        </a:lnTo>
                        <a:lnTo>
                          <a:pt x="6923" y="29543"/>
                        </a:lnTo>
                        <a:lnTo>
                          <a:pt x="0" y="27072"/>
                        </a:lnTo>
                        <a:lnTo>
                          <a:pt x="13846" y="24816"/>
                        </a:lnTo>
                        <a:lnTo>
                          <a:pt x="31153" y="22990"/>
                        </a:lnTo>
                        <a:lnTo>
                          <a:pt x="45000" y="21700"/>
                        </a:lnTo>
                        <a:lnTo>
                          <a:pt x="45000" y="20411"/>
                        </a:lnTo>
                        <a:lnTo>
                          <a:pt x="31153" y="18263"/>
                        </a:lnTo>
                        <a:lnTo>
                          <a:pt x="10384" y="16114"/>
                        </a:lnTo>
                        <a:lnTo>
                          <a:pt x="10384" y="13965"/>
                        </a:lnTo>
                        <a:lnTo>
                          <a:pt x="23076" y="12032"/>
                        </a:lnTo>
                        <a:lnTo>
                          <a:pt x="45000" y="10205"/>
                        </a:lnTo>
                        <a:lnTo>
                          <a:pt x="64615" y="9346"/>
                        </a:lnTo>
                        <a:lnTo>
                          <a:pt x="75000" y="7949"/>
                        </a:lnTo>
                        <a:lnTo>
                          <a:pt x="66923" y="6230"/>
                        </a:lnTo>
                        <a:lnTo>
                          <a:pt x="53076" y="4189"/>
                        </a:lnTo>
                        <a:lnTo>
                          <a:pt x="45000" y="2041"/>
                        </a:lnTo>
                        <a:lnTo>
                          <a:pt x="60000" y="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34" name="Shape 234"/>
                  <p:cNvSpPr/>
                  <p:nvPr/>
                </p:nvSpPr>
                <p:spPr>
                  <a:xfrm>
                    <a:off x="2787650" y="3371850"/>
                    <a:ext cx="77787" cy="715962"/>
                  </a:xfrm>
                  <a:custGeom>
                    <a:pathLst>
                      <a:path extrusionOk="0" h="120000" w="120000">
                        <a:moveTo>
                          <a:pt x="93333" y="0"/>
                        </a:moveTo>
                        <a:lnTo>
                          <a:pt x="106666" y="3189"/>
                        </a:lnTo>
                        <a:lnTo>
                          <a:pt x="119999" y="9036"/>
                        </a:lnTo>
                        <a:lnTo>
                          <a:pt x="112727" y="11561"/>
                        </a:lnTo>
                        <a:lnTo>
                          <a:pt x="81212" y="13289"/>
                        </a:lnTo>
                        <a:lnTo>
                          <a:pt x="61818" y="15016"/>
                        </a:lnTo>
                        <a:lnTo>
                          <a:pt x="61818" y="19667"/>
                        </a:lnTo>
                        <a:lnTo>
                          <a:pt x="77575" y="24186"/>
                        </a:lnTo>
                        <a:lnTo>
                          <a:pt x="96969" y="27242"/>
                        </a:lnTo>
                        <a:lnTo>
                          <a:pt x="100606" y="32956"/>
                        </a:lnTo>
                        <a:lnTo>
                          <a:pt x="89696" y="34950"/>
                        </a:lnTo>
                        <a:lnTo>
                          <a:pt x="69090" y="37475"/>
                        </a:lnTo>
                        <a:lnTo>
                          <a:pt x="66666" y="41328"/>
                        </a:lnTo>
                        <a:lnTo>
                          <a:pt x="77575" y="44916"/>
                        </a:lnTo>
                        <a:lnTo>
                          <a:pt x="93333" y="47973"/>
                        </a:lnTo>
                        <a:lnTo>
                          <a:pt x="100606" y="53023"/>
                        </a:lnTo>
                        <a:lnTo>
                          <a:pt x="100606" y="55813"/>
                        </a:lnTo>
                        <a:lnTo>
                          <a:pt x="84848" y="58870"/>
                        </a:lnTo>
                        <a:lnTo>
                          <a:pt x="59393" y="61661"/>
                        </a:lnTo>
                        <a:lnTo>
                          <a:pt x="59393" y="64186"/>
                        </a:lnTo>
                        <a:lnTo>
                          <a:pt x="66666" y="71627"/>
                        </a:lnTo>
                        <a:lnTo>
                          <a:pt x="93333" y="74684"/>
                        </a:lnTo>
                        <a:lnTo>
                          <a:pt x="106666" y="78006"/>
                        </a:lnTo>
                        <a:lnTo>
                          <a:pt x="100606" y="81727"/>
                        </a:lnTo>
                        <a:lnTo>
                          <a:pt x="61818" y="84119"/>
                        </a:lnTo>
                        <a:lnTo>
                          <a:pt x="43636" y="86644"/>
                        </a:lnTo>
                        <a:lnTo>
                          <a:pt x="38787" y="91295"/>
                        </a:lnTo>
                        <a:lnTo>
                          <a:pt x="59393" y="97142"/>
                        </a:lnTo>
                        <a:lnTo>
                          <a:pt x="75151" y="103122"/>
                        </a:lnTo>
                        <a:lnTo>
                          <a:pt x="75151" y="106312"/>
                        </a:lnTo>
                        <a:lnTo>
                          <a:pt x="66666" y="110830"/>
                        </a:lnTo>
                        <a:lnTo>
                          <a:pt x="43636" y="111627"/>
                        </a:lnTo>
                        <a:lnTo>
                          <a:pt x="27878" y="115083"/>
                        </a:lnTo>
                        <a:lnTo>
                          <a:pt x="27878" y="118936"/>
                        </a:lnTo>
                        <a:lnTo>
                          <a:pt x="0" y="120000"/>
                        </a:lnTo>
                        <a:lnTo>
                          <a:pt x="12121" y="115747"/>
                        </a:lnTo>
                        <a:lnTo>
                          <a:pt x="36363" y="110830"/>
                        </a:lnTo>
                        <a:lnTo>
                          <a:pt x="43636" y="107375"/>
                        </a:lnTo>
                        <a:lnTo>
                          <a:pt x="43636" y="100730"/>
                        </a:lnTo>
                        <a:lnTo>
                          <a:pt x="27878" y="95016"/>
                        </a:lnTo>
                        <a:lnTo>
                          <a:pt x="23030" y="90498"/>
                        </a:lnTo>
                        <a:lnTo>
                          <a:pt x="20606" y="85847"/>
                        </a:lnTo>
                        <a:lnTo>
                          <a:pt x="46060" y="82126"/>
                        </a:lnTo>
                        <a:lnTo>
                          <a:pt x="61818" y="79601"/>
                        </a:lnTo>
                        <a:lnTo>
                          <a:pt x="52121" y="74684"/>
                        </a:lnTo>
                        <a:lnTo>
                          <a:pt x="27878" y="70830"/>
                        </a:lnTo>
                        <a:lnTo>
                          <a:pt x="23030" y="67375"/>
                        </a:lnTo>
                        <a:lnTo>
                          <a:pt x="20606" y="62458"/>
                        </a:lnTo>
                        <a:lnTo>
                          <a:pt x="30303" y="59136"/>
                        </a:lnTo>
                        <a:lnTo>
                          <a:pt x="52121" y="55813"/>
                        </a:lnTo>
                        <a:lnTo>
                          <a:pt x="66666" y="53289"/>
                        </a:lnTo>
                        <a:lnTo>
                          <a:pt x="66666" y="50764"/>
                        </a:lnTo>
                        <a:lnTo>
                          <a:pt x="52121" y="47973"/>
                        </a:lnTo>
                        <a:lnTo>
                          <a:pt x="36363" y="42392"/>
                        </a:lnTo>
                        <a:lnTo>
                          <a:pt x="36363" y="38936"/>
                        </a:lnTo>
                        <a:lnTo>
                          <a:pt x="43636" y="35481"/>
                        </a:lnTo>
                        <a:lnTo>
                          <a:pt x="59393" y="32956"/>
                        </a:lnTo>
                        <a:lnTo>
                          <a:pt x="61818" y="30431"/>
                        </a:lnTo>
                        <a:lnTo>
                          <a:pt x="59393" y="27375"/>
                        </a:lnTo>
                        <a:lnTo>
                          <a:pt x="38787" y="22990"/>
                        </a:lnTo>
                        <a:lnTo>
                          <a:pt x="27878" y="19933"/>
                        </a:lnTo>
                        <a:lnTo>
                          <a:pt x="30303" y="14617"/>
                        </a:lnTo>
                        <a:lnTo>
                          <a:pt x="46060" y="12491"/>
                        </a:lnTo>
                        <a:lnTo>
                          <a:pt x="66666" y="9036"/>
                        </a:lnTo>
                        <a:lnTo>
                          <a:pt x="77575" y="6245"/>
                        </a:lnTo>
                        <a:lnTo>
                          <a:pt x="69090" y="3853"/>
                        </a:lnTo>
                        <a:lnTo>
                          <a:pt x="75151" y="1328"/>
                        </a:lnTo>
                        <a:lnTo>
                          <a:pt x="93333" y="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35" name="Shape 235"/>
                  <p:cNvSpPr/>
                  <p:nvPr/>
                </p:nvSpPr>
                <p:spPr>
                  <a:xfrm>
                    <a:off x="2663825" y="3284537"/>
                    <a:ext cx="179386" cy="153987"/>
                  </a:xfrm>
                  <a:custGeom>
                    <a:pathLst>
                      <a:path extrusionOk="0" h="120000" w="120000">
                        <a:moveTo>
                          <a:pt x="120000" y="96615"/>
                        </a:moveTo>
                        <a:lnTo>
                          <a:pt x="83524" y="62153"/>
                        </a:lnTo>
                        <a:lnTo>
                          <a:pt x="53392" y="30769"/>
                        </a:lnTo>
                        <a:lnTo>
                          <a:pt x="25374" y="0"/>
                        </a:lnTo>
                        <a:lnTo>
                          <a:pt x="0" y="0"/>
                        </a:lnTo>
                        <a:lnTo>
                          <a:pt x="59735" y="50461"/>
                        </a:lnTo>
                        <a:lnTo>
                          <a:pt x="88810" y="81846"/>
                        </a:lnTo>
                        <a:lnTo>
                          <a:pt x="113127" y="120000"/>
                        </a:lnTo>
                        <a:lnTo>
                          <a:pt x="120000" y="96615"/>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36" name="Shape 236"/>
                  <p:cNvSpPr/>
                  <p:nvPr/>
                </p:nvSpPr>
                <p:spPr>
                  <a:xfrm>
                    <a:off x="2660650" y="3375025"/>
                    <a:ext cx="155574" cy="125412"/>
                  </a:xfrm>
                  <a:custGeom>
                    <a:pathLst>
                      <a:path extrusionOk="0" h="120000" w="120000">
                        <a:moveTo>
                          <a:pt x="120000" y="75471"/>
                        </a:moveTo>
                        <a:lnTo>
                          <a:pt x="89230" y="61886"/>
                        </a:lnTo>
                        <a:lnTo>
                          <a:pt x="65846" y="37735"/>
                        </a:lnTo>
                        <a:lnTo>
                          <a:pt x="23384" y="0"/>
                        </a:lnTo>
                        <a:lnTo>
                          <a:pt x="0" y="0"/>
                        </a:lnTo>
                        <a:lnTo>
                          <a:pt x="54769" y="37735"/>
                        </a:lnTo>
                        <a:lnTo>
                          <a:pt x="75076" y="63396"/>
                        </a:lnTo>
                        <a:lnTo>
                          <a:pt x="120000" y="120000"/>
                        </a:lnTo>
                        <a:lnTo>
                          <a:pt x="117538" y="85283"/>
                        </a:lnTo>
                        <a:lnTo>
                          <a:pt x="120000" y="75471"/>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37" name="Shape 237"/>
                  <p:cNvSpPr/>
                  <p:nvPr/>
                </p:nvSpPr>
                <p:spPr>
                  <a:xfrm>
                    <a:off x="2638425" y="3448050"/>
                    <a:ext cx="182561" cy="195261"/>
                  </a:xfrm>
                  <a:custGeom>
                    <a:pathLst>
                      <a:path extrusionOk="0" h="120000" w="120000">
                        <a:moveTo>
                          <a:pt x="117391" y="89878"/>
                        </a:moveTo>
                        <a:lnTo>
                          <a:pt x="84521" y="62672"/>
                        </a:lnTo>
                        <a:lnTo>
                          <a:pt x="71478" y="43724"/>
                        </a:lnTo>
                        <a:lnTo>
                          <a:pt x="45391" y="25748"/>
                        </a:lnTo>
                        <a:lnTo>
                          <a:pt x="22434" y="9716"/>
                        </a:lnTo>
                        <a:lnTo>
                          <a:pt x="5739" y="0"/>
                        </a:lnTo>
                        <a:lnTo>
                          <a:pt x="0" y="0"/>
                        </a:lnTo>
                        <a:lnTo>
                          <a:pt x="0" y="9716"/>
                        </a:lnTo>
                        <a:lnTo>
                          <a:pt x="19304" y="21862"/>
                        </a:lnTo>
                        <a:lnTo>
                          <a:pt x="55304" y="43238"/>
                        </a:lnTo>
                        <a:lnTo>
                          <a:pt x="81391" y="67530"/>
                        </a:lnTo>
                        <a:lnTo>
                          <a:pt x="99652" y="94736"/>
                        </a:lnTo>
                        <a:lnTo>
                          <a:pt x="120000" y="120000"/>
                        </a:lnTo>
                        <a:lnTo>
                          <a:pt x="117391" y="8987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38" name="Shape 238"/>
                  <p:cNvSpPr/>
                  <p:nvPr/>
                </p:nvSpPr>
                <p:spPr>
                  <a:xfrm>
                    <a:off x="2657475" y="3609975"/>
                    <a:ext cx="141287" cy="114300"/>
                  </a:xfrm>
                  <a:custGeom>
                    <a:pathLst>
                      <a:path extrusionOk="0" h="120000" w="120000">
                        <a:moveTo>
                          <a:pt x="120000" y="99166"/>
                        </a:moveTo>
                        <a:lnTo>
                          <a:pt x="85617" y="54166"/>
                        </a:lnTo>
                        <a:lnTo>
                          <a:pt x="50561" y="25833"/>
                        </a:lnTo>
                        <a:lnTo>
                          <a:pt x="21573" y="6666"/>
                        </a:lnTo>
                        <a:lnTo>
                          <a:pt x="0" y="0"/>
                        </a:lnTo>
                        <a:lnTo>
                          <a:pt x="12808" y="25833"/>
                        </a:lnTo>
                        <a:lnTo>
                          <a:pt x="50561" y="52500"/>
                        </a:lnTo>
                        <a:lnTo>
                          <a:pt x="80224" y="90000"/>
                        </a:lnTo>
                        <a:lnTo>
                          <a:pt x="94382" y="115000"/>
                        </a:lnTo>
                        <a:lnTo>
                          <a:pt x="107191" y="120000"/>
                        </a:lnTo>
                        <a:lnTo>
                          <a:pt x="117977" y="111666"/>
                        </a:lnTo>
                        <a:lnTo>
                          <a:pt x="120000" y="99166"/>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39" name="Shape 239"/>
                  <p:cNvSpPr/>
                  <p:nvPr/>
                </p:nvSpPr>
                <p:spPr>
                  <a:xfrm>
                    <a:off x="2640011" y="3690937"/>
                    <a:ext cx="155574" cy="141287"/>
                  </a:xfrm>
                  <a:custGeom>
                    <a:pathLst>
                      <a:path extrusionOk="0" h="120000" w="120000">
                        <a:moveTo>
                          <a:pt x="119999" y="111333"/>
                        </a:moveTo>
                        <a:lnTo>
                          <a:pt x="89387" y="75333"/>
                        </a:lnTo>
                        <a:lnTo>
                          <a:pt x="50816" y="32000"/>
                        </a:lnTo>
                        <a:lnTo>
                          <a:pt x="28163" y="10666"/>
                        </a:lnTo>
                        <a:lnTo>
                          <a:pt x="9795" y="0"/>
                        </a:lnTo>
                        <a:lnTo>
                          <a:pt x="0" y="7333"/>
                        </a:lnTo>
                        <a:lnTo>
                          <a:pt x="20816" y="24666"/>
                        </a:lnTo>
                        <a:lnTo>
                          <a:pt x="55102" y="63333"/>
                        </a:lnTo>
                        <a:lnTo>
                          <a:pt x="86938" y="100666"/>
                        </a:lnTo>
                        <a:lnTo>
                          <a:pt x="108367" y="120000"/>
                        </a:lnTo>
                        <a:lnTo>
                          <a:pt x="113877" y="120000"/>
                        </a:lnTo>
                        <a:lnTo>
                          <a:pt x="119999" y="111333"/>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40" name="Shape 240"/>
                  <p:cNvSpPr/>
                  <p:nvPr/>
                </p:nvSpPr>
                <p:spPr>
                  <a:xfrm>
                    <a:off x="2659061" y="3810000"/>
                    <a:ext cx="109537" cy="112711"/>
                  </a:xfrm>
                  <a:custGeom>
                    <a:pathLst>
                      <a:path extrusionOk="0" h="120000" w="120000">
                        <a:moveTo>
                          <a:pt x="118260" y="100563"/>
                        </a:moveTo>
                        <a:lnTo>
                          <a:pt x="69565" y="30422"/>
                        </a:lnTo>
                        <a:lnTo>
                          <a:pt x="21739" y="3380"/>
                        </a:lnTo>
                        <a:lnTo>
                          <a:pt x="0" y="0"/>
                        </a:lnTo>
                        <a:lnTo>
                          <a:pt x="5217" y="13521"/>
                        </a:lnTo>
                        <a:lnTo>
                          <a:pt x="60000" y="53239"/>
                        </a:lnTo>
                        <a:lnTo>
                          <a:pt x="113043" y="114929"/>
                        </a:lnTo>
                        <a:lnTo>
                          <a:pt x="120000" y="120000"/>
                        </a:lnTo>
                        <a:lnTo>
                          <a:pt x="118260" y="100563"/>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41" name="Shape 241"/>
                  <p:cNvSpPr/>
                  <p:nvPr/>
                </p:nvSpPr>
                <p:spPr>
                  <a:xfrm>
                    <a:off x="2660650" y="3919537"/>
                    <a:ext cx="76199" cy="85724"/>
                  </a:xfrm>
                  <a:custGeom>
                    <a:pathLst>
                      <a:path extrusionOk="0" h="120000" w="120000">
                        <a:moveTo>
                          <a:pt x="116170" y="91111"/>
                        </a:moveTo>
                        <a:lnTo>
                          <a:pt x="56170" y="21111"/>
                        </a:lnTo>
                        <a:lnTo>
                          <a:pt x="2553" y="0"/>
                        </a:lnTo>
                        <a:lnTo>
                          <a:pt x="0" y="21111"/>
                        </a:lnTo>
                        <a:lnTo>
                          <a:pt x="25531" y="56666"/>
                        </a:lnTo>
                        <a:lnTo>
                          <a:pt x="89361" y="103333"/>
                        </a:lnTo>
                        <a:lnTo>
                          <a:pt x="107234" y="120000"/>
                        </a:lnTo>
                        <a:lnTo>
                          <a:pt x="120000" y="112222"/>
                        </a:lnTo>
                        <a:lnTo>
                          <a:pt x="116170" y="91111"/>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42" name="Shape 242"/>
                  <p:cNvSpPr/>
                  <p:nvPr/>
                </p:nvSpPr>
                <p:spPr>
                  <a:xfrm>
                    <a:off x="2668586" y="4032250"/>
                    <a:ext cx="93662" cy="96836"/>
                  </a:xfrm>
                  <a:custGeom>
                    <a:pathLst>
                      <a:path extrusionOk="0" h="120000" w="120000">
                        <a:moveTo>
                          <a:pt x="120000" y="120000"/>
                        </a:moveTo>
                        <a:lnTo>
                          <a:pt x="103865" y="101157"/>
                        </a:lnTo>
                        <a:lnTo>
                          <a:pt x="69579" y="51570"/>
                        </a:lnTo>
                        <a:lnTo>
                          <a:pt x="21176" y="0"/>
                        </a:lnTo>
                        <a:lnTo>
                          <a:pt x="0" y="0"/>
                        </a:lnTo>
                        <a:lnTo>
                          <a:pt x="8067" y="17851"/>
                        </a:lnTo>
                        <a:lnTo>
                          <a:pt x="46386" y="68429"/>
                        </a:lnTo>
                        <a:lnTo>
                          <a:pt x="83697" y="118016"/>
                        </a:lnTo>
                        <a:lnTo>
                          <a:pt x="120000" y="12000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43" name="Shape 243"/>
                  <p:cNvSpPr/>
                  <p:nvPr/>
                </p:nvSpPr>
                <p:spPr>
                  <a:xfrm>
                    <a:off x="2795586" y="3230561"/>
                    <a:ext cx="288925" cy="1071561"/>
                  </a:xfrm>
                  <a:custGeom>
                    <a:pathLst>
                      <a:path extrusionOk="0" h="120000" w="120000">
                        <a:moveTo>
                          <a:pt x="21758" y="11280"/>
                        </a:moveTo>
                        <a:lnTo>
                          <a:pt x="17472" y="14744"/>
                        </a:lnTo>
                        <a:lnTo>
                          <a:pt x="20769" y="18031"/>
                        </a:lnTo>
                        <a:lnTo>
                          <a:pt x="21758" y="21317"/>
                        </a:lnTo>
                        <a:lnTo>
                          <a:pt x="17472" y="23449"/>
                        </a:lnTo>
                        <a:lnTo>
                          <a:pt x="11208" y="25847"/>
                        </a:lnTo>
                        <a:lnTo>
                          <a:pt x="8571" y="29578"/>
                        </a:lnTo>
                        <a:lnTo>
                          <a:pt x="12527" y="31887"/>
                        </a:lnTo>
                        <a:lnTo>
                          <a:pt x="18461" y="34729"/>
                        </a:lnTo>
                        <a:lnTo>
                          <a:pt x="18461" y="37039"/>
                        </a:lnTo>
                        <a:lnTo>
                          <a:pt x="14835" y="39170"/>
                        </a:lnTo>
                        <a:lnTo>
                          <a:pt x="8901" y="42013"/>
                        </a:lnTo>
                        <a:lnTo>
                          <a:pt x="11208" y="44766"/>
                        </a:lnTo>
                        <a:lnTo>
                          <a:pt x="19450" y="50717"/>
                        </a:lnTo>
                        <a:lnTo>
                          <a:pt x="18461" y="53205"/>
                        </a:lnTo>
                        <a:lnTo>
                          <a:pt x="6923" y="57912"/>
                        </a:lnTo>
                        <a:lnTo>
                          <a:pt x="6923" y="62087"/>
                        </a:lnTo>
                        <a:lnTo>
                          <a:pt x="13186" y="65196"/>
                        </a:lnTo>
                        <a:lnTo>
                          <a:pt x="17472" y="68038"/>
                        </a:lnTo>
                        <a:lnTo>
                          <a:pt x="16483" y="70347"/>
                        </a:lnTo>
                        <a:lnTo>
                          <a:pt x="6263" y="73012"/>
                        </a:lnTo>
                        <a:lnTo>
                          <a:pt x="4285" y="74877"/>
                        </a:lnTo>
                        <a:lnTo>
                          <a:pt x="6263" y="79319"/>
                        </a:lnTo>
                        <a:lnTo>
                          <a:pt x="11208" y="84204"/>
                        </a:lnTo>
                        <a:lnTo>
                          <a:pt x="11208" y="86957"/>
                        </a:lnTo>
                        <a:lnTo>
                          <a:pt x="10549" y="89178"/>
                        </a:lnTo>
                        <a:lnTo>
                          <a:pt x="2637" y="92553"/>
                        </a:lnTo>
                        <a:lnTo>
                          <a:pt x="0" y="95396"/>
                        </a:lnTo>
                        <a:lnTo>
                          <a:pt x="659" y="98238"/>
                        </a:lnTo>
                        <a:lnTo>
                          <a:pt x="6263" y="100547"/>
                        </a:lnTo>
                        <a:lnTo>
                          <a:pt x="12527" y="102501"/>
                        </a:lnTo>
                        <a:lnTo>
                          <a:pt x="6923" y="105344"/>
                        </a:lnTo>
                        <a:lnTo>
                          <a:pt x="4285" y="108097"/>
                        </a:lnTo>
                        <a:lnTo>
                          <a:pt x="8901" y="110407"/>
                        </a:lnTo>
                        <a:lnTo>
                          <a:pt x="16483" y="112094"/>
                        </a:lnTo>
                        <a:lnTo>
                          <a:pt x="17472" y="114848"/>
                        </a:lnTo>
                        <a:lnTo>
                          <a:pt x="17472" y="117068"/>
                        </a:lnTo>
                        <a:lnTo>
                          <a:pt x="18461" y="120000"/>
                        </a:lnTo>
                        <a:lnTo>
                          <a:pt x="31648" y="117690"/>
                        </a:lnTo>
                        <a:lnTo>
                          <a:pt x="45494" y="115558"/>
                        </a:lnTo>
                        <a:lnTo>
                          <a:pt x="58021" y="114404"/>
                        </a:lnTo>
                        <a:lnTo>
                          <a:pt x="77472" y="114404"/>
                        </a:lnTo>
                        <a:lnTo>
                          <a:pt x="91318" y="113960"/>
                        </a:lnTo>
                        <a:lnTo>
                          <a:pt x="99230" y="112094"/>
                        </a:lnTo>
                        <a:lnTo>
                          <a:pt x="114065" y="110940"/>
                        </a:lnTo>
                        <a:lnTo>
                          <a:pt x="106153" y="108719"/>
                        </a:lnTo>
                        <a:lnTo>
                          <a:pt x="103516" y="105521"/>
                        </a:lnTo>
                        <a:lnTo>
                          <a:pt x="108461" y="101968"/>
                        </a:lnTo>
                        <a:lnTo>
                          <a:pt x="107802" y="96994"/>
                        </a:lnTo>
                        <a:lnTo>
                          <a:pt x="103516" y="93264"/>
                        </a:lnTo>
                        <a:lnTo>
                          <a:pt x="99230" y="91398"/>
                        </a:lnTo>
                        <a:lnTo>
                          <a:pt x="98241" y="88645"/>
                        </a:lnTo>
                        <a:lnTo>
                          <a:pt x="103516" y="85358"/>
                        </a:lnTo>
                        <a:lnTo>
                          <a:pt x="101538" y="83049"/>
                        </a:lnTo>
                        <a:lnTo>
                          <a:pt x="91318" y="79230"/>
                        </a:lnTo>
                        <a:lnTo>
                          <a:pt x="91648" y="76920"/>
                        </a:lnTo>
                        <a:lnTo>
                          <a:pt x="95934" y="74877"/>
                        </a:lnTo>
                        <a:lnTo>
                          <a:pt x="105494" y="72124"/>
                        </a:lnTo>
                        <a:lnTo>
                          <a:pt x="101868" y="69903"/>
                        </a:lnTo>
                        <a:lnTo>
                          <a:pt x="94945" y="65196"/>
                        </a:lnTo>
                        <a:lnTo>
                          <a:pt x="89670" y="62087"/>
                        </a:lnTo>
                        <a:lnTo>
                          <a:pt x="89670" y="58712"/>
                        </a:lnTo>
                        <a:lnTo>
                          <a:pt x="108461" y="56935"/>
                        </a:lnTo>
                        <a:lnTo>
                          <a:pt x="110439" y="53737"/>
                        </a:lnTo>
                        <a:lnTo>
                          <a:pt x="108461" y="51872"/>
                        </a:lnTo>
                        <a:lnTo>
                          <a:pt x="103516" y="50185"/>
                        </a:lnTo>
                        <a:lnTo>
                          <a:pt x="104175" y="47342"/>
                        </a:lnTo>
                        <a:lnTo>
                          <a:pt x="103516" y="44056"/>
                        </a:lnTo>
                        <a:lnTo>
                          <a:pt x="98241" y="42368"/>
                        </a:lnTo>
                        <a:lnTo>
                          <a:pt x="93956" y="40148"/>
                        </a:lnTo>
                        <a:lnTo>
                          <a:pt x="97252" y="37927"/>
                        </a:lnTo>
                        <a:lnTo>
                          <a:pt x="101538" y="35351"/>
                        </a:lnTo>
                        <a:lnTo>
                          <a:pt x="101538" y="33575"/>
                        </a:lnTo>
                        <a:lnTo>
                          <a:pt x="94945" y="31443"/>
                        </a:lnTo>
                        <a:lnTo>
                          <a:pt x="93296" y="29578"/>
                        </a:lnTo>
                        <a:lnTo>
                          <a:pt x="94945" y="28068"/>
                        </a:lnTo>
                        <a:lnTo>
                          <a:pt x="101538" y="26913"/>
                        </a:lnTo>
                        <a:lnTo>
                          <a:pt x="101868" y="25048"/>
                        </a:lnTo>
                        <a:lnTo>
                          <a:pt x="100219" y="23982"/>
                        </a:lnTo>
                        <a:lnTo>
                          <a:pt x="93296" y="21139"/>
                        </a:lnTo>
                        <a:lnTo>
                          <a:pt x="91318" y="18031"/>
                        </a:lnTo>
                        <a:lnTo>
                          <a:pt x="91648" y="15632"/>
                        </a:lnTo>
                        <a:lnTo>
                          <a:pt x="98241" y="13412"/>
                        </a:lnTo>
                        <a:lnTo>
                          <a:pt x="114725" y="8527"/>
                        </a:lnTo>
                        <a:lnTo>
                          <a:pt x="120000" y="4441"/>
                        </a:lnTo>
                        <a:lnTo>
                          <a:pt x="120000" y="1154"/>
                        </a:lnTo>
                        <a:lnTo>
                          <a:pt x="114725" y="0"/>
                        </a:lnTo>
                        <a:lnTo>
                          <a:pt x="106153" y="1154"/>
                        </a:lnTo>
                        <a:lnTo>
                          <a:pt x="85384" y="4707"/>
                        </a:lnTo>
                        <a:lnTo>
                          <a:pt x="66263" y="6839"/>
                        </a:lnTo>
                        <a:lnTo>
                          <a:pt x="46153" y="9148"/>
                        </a:lnTo>
                        <a:lnTo>
                          <a:pt x="33296" y="10303"/>
                        </a:lnTo>
                        <a:lnTo>
                          <a:pt x="21758" y="11280"/>
                        </a:lnTo>
                        <a:close/>
                      </a:path>
                    </a:pathLst>
                  </a:custGeom>
                  <a:solidFill>
                    <a:srgbClr val="B2B2B2"/>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44" name="Shape 244"/>
                  <p:cNvSpPr/>
                  <p:nvPr/>
                </p:nvSpPr>
                <p:spPr>
                  <a:xfrm>
                    <a:off x="2593975" y="3221036"/>
                    <a:ext cx="515936" cy="1096961"/>
                  </a:xfrm>
                  <a:custGeom>
                    <a:pathLst>
                      <a:path extrusionOk="0" h="120000" w="120000">
                        <a:moveTo>
                          <a:pt x="101907" y="108530"/>
                        </a:moveTo>
                        <a:lnTo>
                          <a:pt x="96923" y="111310"/>
                        </a:lnTo>
                        <a:lnTo>
                          <a:pt x="88800" y="112179"/>
                        </a:lnTo>
                        <a:lnTo>
                          <a:pt x="78461" y="112700"/>
                        </a:lnTo>
                        <a:lnTo>
                          <a:pt x="67200" y="113830"/>
                        </a:lnTo>
                        <a:lnTo>
                          <a:pt x="59815" y="116002"/>
                        </a:lnTo>
                        <a:lnTo>
                          <a:pt x="57415" y="117045"/>
                        </a:lnTo>
                        <a:lnTo>
                          <a:pt x="55384" y="116611"/>
                        </a:lnTo>
                        <a:lnTo>
                          <a:pt x="41723" y="111832"/>
                        </a:lnTo>
                        <a:lnTo>
                          <a:pt x="24369" y="105314"/>
                        </a:lnTo>
                        <a:lnTo>
                          <a:pt x="18461" y="101230"/>
                        </a:lnTo>
                        <a:lnTo>
                          <a:pt x="9600" y="97146"/>
                        </a:lnTo>
                        <a:lnTo>
                          <a:pt x="7015" y="93845"/>
                        </a:lnTo>
                        <a:lnTo>
                          <a:pt x="0" y="93323"/>
                        </a:lnTo>
                        <a:lnTo>
                          <a:pt x="3692" y="96886"/>
                        </a:lnTo>
                        <a:lnTo>
                          <a:pt x="7200" y="100362"/>
                        </a:lnTo>
                        <a:lnTo>
                          <a:pt x="18461" y="104185"/>
                        </a:lnTo>
                        <a:lnTo>
                          <a:pt x="26215" y="108964"/>
                        </a:lnTo>
                        <a:lnTo>
                          <a:pt x="45230" y="114525"/>
                        </a:lnTo>
                        <a:lnTo>
                          <a:pt x="56861" y="120000"/>
                        </a:lnTo>
                        <a:lnTo>
                          <a:pt x="61292" y="119478"/>
                        </a:lnTo>
                        <a:lnTo>
                          <a:pt x="66092" y="116784"/>
                        </a:lnTo>
                        <a:lnTo>
                          <a:pt x="72553" y="115133"/>
                        </a:lnTo>
                        <a:lnTo>
                          <a:pt x="80676" y="114004"/>
                        </a:lnTo>
                        <a:lnTo>
                          <a:pt x="98030" y="113309"/>
                        </a:lnTo>
                        <a:lnTo>
                          <a:pt x="103200" y="111832"/>
                        </a:lnTo>
                        <a:lnTo>
                          <a:pt x="112061" y="110789"/>
                        </a:lnTo>
                        <a:lnTo>
                          <a:pt x="113538" y="108964"/>
                        </a:lnTo>
                        <a:lnTo>
                          <a:pt x="110769" y="106705"/>
                        </a:lnTo>
                        <a:lnTo>
                          <a:pt x="107630" y="104619"/>
                        </a:lnTo>
                        <a:lnTo>
                          <a:pt x="109661" y="101839"/>
                        </a:lnTo>
                        <a:lnTo>
                          <a:pt x="112061" y="100362"/>
                        </a:lnTo>
                        <a:lnTo>
                          <a:pt x="112061" y="98015"/>
                        </a:lnTo>
                        <a:lnTo>
                          <a:pt x="109661" y="94366"/>
                        </a:lnTo>
                        <a:lnTo>
                          <a:pt x="108553" y="92541"/>
                        </a:lnTo>
                        <a:lnTo>
                          <a:pt x="105230" y="90890"/>
                        </a:lnTo>
                        <a:lnTo>
                          <a:pt x="103753" y="88979"/>
                        </a:lnTo>
                        <a:lnTo>
                          <a:pt x="105230" y="87154"/>
                        </a:lnTo>
                        <a:lnTo>
                          <a:pt x="108738" y="85677"/>
                        </a:lnTo>
                        <a:lnTo>
                          <a:pt x="108553" y="83330"/>
                        </a:lnTo>
                        <a:lnTo>
                          <a:pt x="106523" y="81679"/>
                        </a:lnTo>
                        <a:lnTo>
                          <a:pt x="102646" y="79160"/>
                        </a:lnTo>
                        <a:lnTo>
                          <a:pt x="100430" y="77856"/>
                        </a:lnTo>
                        <a:lnTo>
                          <a:pt x="101353" y="75944"/>
                        </a:lnTo>
                        <a:lnTo>
                          <a:pt x="107261" y="74293"/>
                        </a:lnTo>
                        <a:lnTo>
                          <a:pt x="109661" y="72034"/>
                        </a:lnTo>
                        <a:lnTo>
                          <a:pt x="108738" y="70209"/>
                        </a:lnTo>
                        <a:lnTo>
                          <a:pt x="105046" y="67168"/>
                        </a:lnTo>
                        <a:lnTo>
                          <a:pt x="100800" y="63345"/>
                        </a:lnTo>
                        <a:lnTo>
                          <a:pt x="99323" y="60564"/>
                        </a:lnTo>
                        <a:lnTo>
                          <a:pt x="101353" y="59522"/>
                        </a:lnTo>
                        <a:lnTo>
                          <a:pt x="107630" y="58479"/>
                        </a:lnTo>
                        <a:lnTo>
                          <a:pt x="111138" y="57349"/>
                        </a:lnTo>
                        <a:lnTo>
                          <a:pt x="112061" y="53874"/>
                        </a:lnTo>
                        <a:lnTo>
                          <a:pt x="107630" y="50050"/>
                        </a:lnTo>
                        <a:lnTo>
                          <a:pt x="108553" y="47530"/>
                        </a:lnTo>
                        <a:lnTo>
                          <a:pt x="110030" y="45184"/>
                        </a:lnTo>
                        <a:lnTo>
                          <a:pt x="106153" y="42490"/>
                        </a:lnTo>
                        <a:lnTo>
                          <a:pt x="102646" y="39884"/>
                        </a:lnTo>
                        <a:lnTo>
                          <a:pt x="103753" y="38320"/>
                        </a:lnTo>
                        <a:lnTo>
                          <a:pt x="106153" y="36669"/>
                        </a:lnTo>
                        <a:lnTo>
                          <a:pt x="106153" y="33888"/>
                        </a:lnTo>
                        <a:lnTo>
                          <a:pt x="103753" y="32324"/>
                        </a:lnTo>
                        <a:lnTo>
                          <a:pt x="101353" y="31020"/>
                        </a:lnTo>
                        <a:lnTo>
                          <a:pt x="101907" y="28935"/>
                        </a:lnTo>
                        <a:lnTo>
                          <a:pt x="106153" y="27979"/>
                        </a:lnTo>
                        <a:lnTo>
                          <a:pt x="108553" y="26850"/>
                        </a:lnTo>
                        <a:lnTo>
                          <a:pt x="107261" y="24677"/>
                        </a:lnTo>
                        <a:lnTo>
                          <a:pt x="102646" y="21984"/>
                        </a:lnTo>
                        <a:lnTo>
                          <a:pt x="100800" y="19551"/>
                        </a:lnTo>
                        <a:lnTo>
                          <a:pt x="100430" y="16770"/>
                        </a:lnTo>
                        <a:lnTo>
                          <a:pt x="104307" y="14163"/>
                        </a:lnTo>
                        <a:lnTo>
                          <a:pt x="112430" y="9905"/>
                        </a:lnTo>
                        <a:lnTo>
                          <a:pt x="116492" y="6690"/>
                        </a:lnTo>
                        <a:lnTo>
                          <a:pt x="120000" y="3910"/>
                        </a:lnTo>
                        <a:lnTo>
                          <a:pt x="118892" y="1216"/>
                        </a:lnTo>
                        <a:lnTo>
                          <a:pt x="115938" y="0"/>
                        </a:lnTo>
                        <a:lnTo>
                          <a:pt x="113538" y="173"/>
                        </a:lnTo>
                        <a:lnTo>
                          <a:pt x="109661" y="2259"/>
                        </a:lnTo>
                        <a:lnTo>
                          <a:pt x="112430" y="3910"/>
                        </a:lnTo>
                        <a:lnTo>
                          <a:pt x="112061" y="6690"/>
                        </a:lnTo>
                        <a:lnTo>
                          <a:pt x="106523" y="11383"/>
                        </a:lnTo>
                        <a:lnTo>
                          <a:pt x="99507" y="14163"/>
                        </a:lnTo>
                        <a:lnTo>
                          <a:pt x="97292" y="15814"/>
                        </a:lnTo>
                        <a:lnTo>
                          <a:pt x="95815" y="17900"/>
                        </a:lnTo>
                        <a:lnTo>
                          <a:pt x="94892" y="19203"/>
                        </a:lnTo>
                        <a:lnTo>
                          <a:pt x="84553" y="22939"/>
                        </a:lnTo>
                        <a:lnTo>
                          <a:pt x="75323" y="25546"/>
                        </a:lnTo>
                        <a:lnTo>
                          <a:pt x="74030" y="27371"/>
                        </a:lnTo>
                        <a:lnTo>
                          <a:pt x="77353" y="27719"/>
                        </a:lnTo>
                        <a:lnTo>
                          <a:pt x="91015" y="22939"/>
                        </a:lnTo>
                        <a:lnTo>
                          <a:pt x="98030" y="21984"/>
                        </a:lnTo>
                        <a:lnTo>
                          <a:pt x="101353" y="25025"/>
                        </a:lnTo>
                        <a:lnTo>
                          <a:pt x="102646" y="26328"/>
                        </a:lnTo>
                        <a:lnTo>
                          <a:pt x="99323" y="27719"/>
                        </a:lnTo>
                        <a:lnTo>
                          <a:pt x="96000" y="28848"/>
                        </a:lnTo>
                        <a:lnTo>
                          <a:pt x="95815" y="30673"/>
                        </a:lnTo>
                        <a:lnTo>
                          <a:pt x="96923" y="32585"/>
                        </a:lnTo>
                        <a:lnTo>
                          <a:pt x="93969" y="34236"/>
                        </a:lnTo>
                        <a:lnTo>
                          <a:pt x="85292" y="36060"/>
                        </a:lnTo>
                        <a:lnTo>
                          <a:pt x="72553" y="38580"/>
                        </a:lnTo>
                        <a:lnTo>
                          <a:pt x="77353" y="39449"/>
                        </a:lnTo>
                        <a:lnTo>
                          <a:pt x="90276" y="36929"/>
                        </a:lnTo>
                        <a:lnTo>
                          <a:pt x="100800" y="34409"/>
                        </a:lnTo>
                        <a:lnTo>
                          <a:pt x="102646" y="35018"/>
                        </a:lnTo>
                        <a:lnTo>
                          <a:pt x="101353" y="36669"/>
                        </a:lnTo>
                        <a:lnTo>
                          <a:pt x="98030" y="38320"/>
                        </a:lnTo>
                        <a:lnTo>
                          <a:pt x="96923" y="39884"/>
                        </a:lnTo>
                        <a:lnTo>
                          <a:pt x="98400" y="42056"/>
                        </a:lnTo>
                        <a:lnTo>
                          <a:pt x="102646" y="43794"/>
                        </a:lnTo>
                        <a:lnTo>
                          <a:pt x="102646" y="45184"/>
                        </a:lnTo>
                        <a:lnTo>
                          <a:pt x="95815" y="45879"/>
                        </a:lnTo>
                        <a:lnTo>
                          <a:pt x="90092" y="49529"/>
                        </a:lnTo>
                        <a:lnTo>
                          <a:pt x="82892" y="51701"/>
                        </a:lnTo>
                        <a:lnTo>
                          <a:pt x="73661" y="52831"/>
                        </a:lnTo>
                        <a:lnTo>
                          <a:pt x="72923" y="53874"/>
                        </a:lnTo>
                        <a:lnTo>
                          <a:pt x="78830" y="53526"/>
                        </a:lnTo>
                        <a:lnTo>
                          <a:pt x="91015" y="51701"/>
                        </a:lnTo>
                        <a:lnTo>
                          <a:pt x="95815" y="50050"/>
                        </a:lnTo>
                        <a:lnTo>
                          <a:pt x="98400" y="48399"/>
                        </a:lnTo>
                        <a:lnTo>
                          <a:pt x="102646" y="48139"/>
                        </a:lnTo>
                        <a:lnTo>
                          <a:pt x="102646" y="50050"/>
                        </a:lnTo>
                        <a:lnTo>
                          <a:pt x="105230" y="51875"/>
                        </a:lnTo>
                        <a:lnTo>
                          <a:pt x="107630" y="53874"/>
                        </a:lnTo>
                        <a:lnTo>
                          <a:pt x="106153" y="55524"/>
                        </a:lnTo>
                        <a:lnTo>
                          <a:pt x="100800" y="56654"/>
                        </a:lnTo>
                        <a:lnTo>
                          <a:pt x="95815" y="57349"/>
                        </a:lnTo>
                        <a:lnTo>
                          <a:pt x="92123" y="59000"/>
                        </a:lnTo>
                        <a:lnTo>
                          <a:pt x="76430" y="61173"/>
                        </a:lnTo>
                        <a:lnTo>
                          <a:pt x="64800" y="63171"/>
                        </a:lnTo>
                        <a:lnTo>
                          <a:pt x="60369" y="64214"/>
                        </a:lnTo>
                        <a:lnTo>
                          <a:pt x="63692" y="65604"/>
                        </a:lnTo>
                        <a:lnTo>
                          <a:pt x="70707" y="64735"/>
                        </a:lnTo>
                        <a:lnTo>
                          <a:pt x="84553" y="62215"/>
                        </a:lnTo>
                        <a:lnTo>
                          <a:pt x="93969" y="60999"/>
                        </a:lnTo>
                        <a:lnTo>
                          <a:pt x="96000" y="62824"/>
                        </a:lnTo>
                        <a:lnTo>
                          <a:pt x="98400" y="66039"/>
                        </a:lnTo>
                        <a:lnTo>
                          <a:pt x="102646" y="68819"/>
                        </a:lnTo>
                        <a:lnTo>
                          <a:pt x="103200" y="70905"/>
                        </a:lnTo>
                        <a:lnTo>
                          <a:pt x="102646" y="72990"/>
                        </a:lnTo>
                        <a:lnTo>
                          <a:pt x="98030" y="73685"/>
                        </a:lnTo>
                        <a:lnTo>
                          <a:pt x="90092" y="74554"/>
                        </a:lnTo>
                        <a:lnTo>
                          <a:pt x="79384" y="76813"/>
                        </a:lnTo>
                        <a:lnTo>
                          <a:pt x="64430" y="77856"/>
                        </a:lnTo>
                        <a:lnTo>
                          <a:pt x="58707" y="79160"/>
                        </a:lnTo>
                        <a:lnTo>
                          <a:pt x="62584" y="80028"/>
                        </a:lnTo>
                        <a:lnTo>
                          <a:pt x="76061" y="79160"/>
                        </a:lnTo>
                        <a:lnTo>
                          <a:pt x="85292" y="77509"/>
                        </a:lnTo>
                        <a:lnTo>
                          <a:pt x="91569" y="76379"/>
                        </a:lnTo>
                        <a:lnTo>
                          <a:pt x="96923" y="75944"/>
                        </a:lnTo>
                        <a:lnTo>
                          <a:pt x="96000" y="77856"/>
                        </a:lnTo>
                        <a:lnTo>
                          <a:pt x="98400" y="80550"/>
                        </a:lnTo>
                        <a:lnTo>
                          <a:pt x="101907" y="82201"/>
                        </a:lnTo>
                        <a:lnTo>
                          <a:pt x="102646" y="84026"/>
                        </a:lnTo>
                        <a:lnTo>
                          <a:pt x="102646" y="85677"/>
                        </a:lnTo>
                        <a:lnTo>
                          <a:pt x="98030" y="86545"/>
                        </a:lnTo>
                        <a:lnTo>
                          <a:pt x="89169" y="86806"/>
                        </a:lnTo>
                        <a:lnTo>
                          <a:pt x="82892" y="87675"/>
                        </a:lnTo>
                        <a:lnTo>
                          <a:pt x="69046" y="89934"/>
                        </a:lnTo>
                        <a:lnTo>
                          <a:pt x="61292" y="90021"/>
                        </a:lnTo>
                        <a:lnTo>
                          <a:pt x="58707" y="91672"/>
                        </a:lnTo>
                        <a:lnTo>
                          <a:pt x="62215" y="92280"/>
                        </a:lnTo>
                        <a:lnTo>
                          <a:pt x="69046" y="91498"/>
                        </a:lnTo>
                        <a:lnTo>
                          <a:pt x="79384" y="90021"/>
                        </a:lnTo>
                        <a:lnTo>
                          <a:pt x="85292" y="88979"/>
                        </a:lnTo>
                        <a:lnTo>
                          <a:pt x="92676" y="88196"/>
                        </a:lnTo>
                        <a:lnTo>
                          <a:pt x="98400" y="88370"/>
                        </a:lnTo>
                        <a:lnTo>
                          <a:pt x="100430" y="88370"/>
                        </a:lnTo>
                        <a:lnTo>
                          <a:pt x="100430" y="90890"/>
                        </a:lnTo>
                        <a:lnTo>
                          <a:pt x="101907" y="92280"/>
                        </a:lnTo>
                        <a:lnTo>
                          <a:pt x="91569" y="93323"/>
                        </a:lnTo>
                        <a:lnTo>
                          <a:pt x="82338" y="96625"/>
                        </a:lnTo>
                        <a:lnTo>
                          <a:pt x="72000" y="98189"/>
                        </a:lnTo>
                        <a:lnTo>
                          <a:pt x="64800" y="98711"/>
                        </a:lnTo>
                        <a:lnTo>
                          <a:pt x="59076" y="100275"/>
                        </a:lnTo>
                        <a:lnTo>
                          <a:pt x="61292" y="101230"/>
                        </a:lnTo>
                        <a:lnTo>
                          <a:pt x="67200" y="100362"/>
                        </a:lnTo>
                        <a:lnTo>
                          <a:pt x="73661" y="99319"/>
                        </a:lnTo>
                        <a:lnTo>
                          <a:pt x="81230" y="98711"/>
                        </a:lnTo>
                        <a:lnTo>
                          <a:pt x="87692" y="96886"/>
                        </a:lnTo>
                        <a:lnTo>
                          <a:pt x="91015" y="95322"/>
                        </a:lnTo>
                        <a:lnTo>
                          <a:pt x="95815" y="94974"/>
                        </a:lnTo>
                        <a:lnTo>
                          <a:pt x="101353" y="94974"/>
                        </a:lnTo>
                        <a:lnTo>
                          <a:pt x="103200" y="95322"/>
                        </a:lnTo>
                        <a:lnTo>
                          <a:pt x="105046" y="97146"/>
                        </a:lnTo>
                        <a:lnTo>
                          <a:pt x="106153" y="99319"/>
                        </a:lnTo>
                        <a:lnTo>
                          <a:pt x="105046" y="101230"/>
                        </a:lnTo>
                        <a:lnTo>
                          <a:pt x="102646" y="102360"/>
                        </a:lnTo>
                        <a:lnTo>
                          <a:pt x="100800" y="105141"/>
                        </a:lnTo>
                        <a:lnTo>
                          <a:pt x="102646" y="106270"/>
                        </a:lnTo>
                        <a:lnTo>
                          <a:pt x="105046" y="107313"/>
                        </a:lnTo>
                        <a:lnTo>
                          <a:pt x="105046" y="108356"/>
                        </a:lnTo>
                        <a:lnTo>
                          <a:pt x="101907" y="10853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45" name="Shape 245"/>
                  <p:cNvSpPr/>
                  <p:nvPr/>
                </p:nvSpPr>
                <p:spPr>
                  <a:xfrm>
                    <a:off x="2868611" y="4162425"/>
                    <a:ext cx="149225" cy="49211"/>
                  </a:xfrm>
                  <a:custGeom>
                    <a:pathLst>
                      <a:path extrusionOk="0" h="120000" w="120000">
                        <a:moveTo>
                          <a:pt x="0" y="96774"/>
                        </a:moveTo>
                        <a:lnTo>
                          <a:pt x="47872" y="92903"/>
                        </a:lnTo>
                        <a:lnTo>
                          <a:pt x="66382" y="61935"/>
                        </a:lnTo>
                        <a:lnTo>
                          <a:pt x="82340" y="25161"/>
                        </a:lnTo>
                        <a:lnTo>
                          <a:pt x="111702" y="0"/>
                        </a:lnTo>
                        <a:lnTo>
                          <a:pt x="120000" y="25161"/>
                        </a:lnTo>
                        <a:lnTo>
                          <a:pt x="107234" y="36774"/>
                        </a:lnTo>
                        <a:lnTo>
                          <a:pt x="86808" y="69677"/>
                        </a:lnTo>
                        <a:lnTo>
                          <a:pt x="75319" y="92903"/>
                        </a:lnTo>
                        <a:lnTo>
                          <a:pt x="56170" y="108387"/>
                        </a:lnTo>
                        <a:lnTo>
                          <a:pt x="26170" y="118064"/>
                        </a:lnTo>
                        <a:lnTo>
                          <a:pt x="2553" y="120000"/>
                        </a:lnTo>
                        <a:lnTo>
                          <a:pt x="0" y="96774"/>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46" name="Shape 246"/>
                  <p:cNvSpPr/>
                  <p:nvPr/>
                </p:nvSpPr>
                <p:spPr>
                  <a:xfrm>
                    <a:off x="2638425" y="3090861"/>
                    <a:ext cx="434974" cy="234949"/>
                  </a:xfrm>
                  <a:custGeom>
                    <a:pathLst>
                      <a:path extrusionOk="0" h="120000" w="120000">
                        <a:moveTo>
                          <a:pt x="3516" y="13783"/>
                        </a:moveTo>
                        <a:lnTo>
                          <a:pt x="18021" y="15000"/>
                        </a:lnTo>
                        <a:lnTo>
                          <a:pt x="32967" y="16216"/>
                        </a:lnTo>
                        <a:lnTo>
                          <a:pt x="42857" y="16216"/>
                        </a:lnTo>
                        <a:lnTo>
                          <a:pt x="50549" y="12567"/>
                        </a:lnTo>
                        <a:lnTo>
                          <a:pt x="63076" y="6081"/>
                        </a:lnTo>
                        <a:lnTo>
                          <a:pt x="69010" y="0"/>
                        </a:lnTo>
                        <a:lnTo>
                          <a:pt x="77142" y="8513"/>
                        </a:lnTo>
                        <a:lnTo>
                          <a:pt x="90549" y="25540"/>
                        </a:lnTo>
                        <a:lnTo>
                          <a:pt x="100219" y="37702"/>
                        </a:lnTo>
                        <a:lnTo>
                          <a:pt x="112527" y="53918"/>
                        </a:lnTo>
                        <a:lnTo>
                          <a:pt x="119999" y="66081"/>
                        </a:lnTo>
                        <a:lnTo>
                          <a:pt x="113186" y="77027"/>
                        </a:lnTo>
                        <a:lnTo>
                          <a:pt x="106153" y="88783"/>
                        </a:lnTo>
                        <a:lnTo>
                          <a:pt x="95164" y="97297"/>
                        </a:lnTo>
                        <a:lnTo>
                          <a:pt x="83516" y="106621"/>
                        </a:lnTo>
                        <a:lnTo>
                          <a:pt x="73186" y="113918"/>
                        </a:lnTo>
                        <a:lnTo>
                          <a:pt x="63296" y="116756"/>
                        </a:lnTo>
                        <a:lnTo>
                          <a:pt x="53406" y="120000"/>
                        </a:lnTo>
                        <a:lnTo>
                          <a:pt x="40659" y="104189"/>
                        </a:lnTo>
                        <a:lnTo>
                          <a:pt x="31208" y="90000"/>
                        </a:lnTo>
                        <a:lnTo>
                          <a:pt x="20219" y="71756"/>
                        </a:lnTo>
                        <a:lnTo>
                          <a:pt x="10989" y="53918"/>
                        </a:lnTo>
                        <a:lnTo>
                          <a:pt x="4175" y="41756"/>
                        </a:lnTo>
                        <a:lnTo>
                          <a:pt x="0" y="23513"/>
                        </a:lnTo>
                        <a:lnTo>
                          <a:pt x="3516" y="13783"/>
                        </a:lnTo>
                        <a:close/>
                      </a:path>
                    </a:pathLst>
                  </a:custGeom>
                  <a:solidFill>
                    <a:srgbClr val="F8F8F8"/>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47" name="Shape 247"/>
                  <p:cNvSpPr/>
                  <p:nvPr/>
                </p:nvSpPr>
                <p:spPr>
                  <a:xfrm>
                    <a:off x="2627311" y="3082925"/>
                    <a:ext cx="469899" cy="274636"/>
                  </a:xfrm>
                  <a:custGeom>
                    <a:pathLst>
                      <a:path extrusionOk="0" h="120000" w="120000">
                        <a:moveTo>
                          <a:pt x="58680" y="102608"/>
                        </a:moveTo>
                        <a:lnTo>
                          <a:pt x="77766" y="93565"/>
                        </a:lnTo>
                        <a:lnTo>
                          <a:pt x="93197" y="82434"/>
                        </a:lnTo>
                        <a:lnTo>
                          <a:pt x="104162" y="68869"/>
                        </a:lnTo>
                        <a:lnTo>
                          <a:pt x="108426" y="61217"/>
                        </a:lnTo>
                        <a:lnTo>
                          <a:pt x="92588" y="36521"/>
                        </a:lnTo>
                        <a:lnTo>
                          <a:pt x="79796" y="22956"/>
                        </a:lnTo>
                        <a:lnTo>
                          <a:pt x="67614" y="10086"/>
                        </a:lnTo>
                        <a:lnTo>
                          <a:pt x="65177" y="10086"/>
                        </a:lnTo>
                        <a:lnTo>
                          <a:pt x="57258" y="14608"/>
                        </a:lnTo>
                        <a:lnTo>
                          <a:pt x="47106" y="19478"/>
                        </a:lnTo>
                        <a:lnTo>
                          <a:pt x="28832" y="21913"/>
                        </a:lnTo>
                        <a:lnTo>
                          <a:pt x="11167" y="20869"/>
                        </a:lnTo>
                        <a:lnTo>
                          <a:pt x="6294" y="21913"/>
                        </a:lnTo>
                        <a:lnTo>
                          <a:pt x="6294" y="27478"/>
                        </a:lnTo>
                        <a:lnTo>
                          <a:pt x="10152" y="36521"/>
                        </a:lnTo>
                        <a:lnTo>
                          <a:pt x="17461" y="52173"/>
                        </a:lnTo>
                        <a:lnTo>
                          <a:pt x="26802" y="65391"/>
                        </a:lnTo>
                        <a:lnTo>
                          <a:pt x="38172" y="84173"/>
                        </a:lnTo>
                        <a:lnTo>
                          <a:pt x="49340" y="98086"/>
                        </a:lnTo>
                        <a:lnTo>
                          <a:pt x="56243" y="106086"/>
                        </a:lnTo>
                        <a:lnTo>
                          <a:pt x="58274" y="114782"/>
                        </a:lnTo>
                        <a:lnTo>
                          <a:pt x="55634" y="120000"/>
                        </a:lnTo>
                        <a:lnTo>
                          <a:pt x="51979" y="117217"/>
                        </a:lnTo>
                        <a:lnTo>
                          <a:pt x="40812" y="99826"/>
                        </a:lnTo>
                        <a:lnTo>
                          <a:pt x="26802" y="80000"/>
                        </a:lnTo>
                        <a:lnTo>
                          <a:pt x="16649" y="65391"/>
                        </a:lnTo>
                        <a:lnTo>
                          <a:pt x="9746" y="52173"/>
                        </a:lnTo>
                        <a:lnTo>
                          <a:pt x="3857" y="38260"/>
                        </a:lnTo>
                        <a:lnTo>
                          <a:pt x="1218" y="29565"/>
                        </a:lnTo>
                        <a:lnTo>
                          <a:pt x="0" y="19478"/>
                        </a:lnTo>
                        <a:lnTo>
                          <a:pt x="1624" y="12869"/>
                        </a:lnTo>
                        <a:lnTo>
                          <a:pt x="5888" y="10086"/>
                        </a:lnTo>
                        <a:lnTo>
                          <a:pt x="13401" y="10782"/>
                        </a:lnTo>
                        <a:lnTo>
                          <a:pt x="28020" y="14608"/>
                        </a:lnTo>
                        <a:lnTo>
                          <a:pt x="40203" y="14608"/>
                        </a:lnTo>
                        <a:lnTo>
                          <a:pt x="49340" y="10086"/>
                        </a:lnTo>
                        <a:lnTo>
                          <a:pt x="59492" y="6260"/>
                        </a:lnTo>
                        <a:lnTo>
                          <a:pt x="63756" y="0"/>
                        </a:lnTo>
                        <a:lnTo>
                          <a:pt x="68426" y="0"/>
                        </a:lnTo>
                        <a:lnTo>
                          <a:pt x="79187" y="10782"/>
                        </a:lnTo>
                        <a:lnTo>
                          <a:pt x="90558" y="25739"/>
                        </a:lnTo>
                        <a:lnTo>
                          <a:pt x="102741" y="39304"/>
                        </a:lnTo>
                        <a:lnTo>
                          <a:pt x="109644" y="47652"/>
                        </a:lnTo>
                        <a:lnTo>
                          <a:pt x="116751" y="56000"/>
                        </a:lnTo>
                        <a:lnTo>
                          <a:pt x="120000" y="58782"/>
                        </a:lnTo>
                        <a:lnTo>
                          <a:pt x="118172" y="64695"/>
                        </a:lnTo>
                        <a:lnTo>
                          <a:pt x="113096" y="69565"/>
                        </a:lnTo>
                        <a:lnTo>
                          <a:pt x="107005" y="78608"/>
                        </a:lnTo>
                        <a:lnTo>
                          <a:pt x="101725" y="82434"/>
                        </a:lnTo>
                        <a:lnTo>
                          <a:pt x="91370" y="89739"/>
                        </a:lnTo>
                        <a:lnTo>
                          <a:pt x="84060" y="95304"/>
                        </a:lnTo>
                        <a:lnTo>
                          <a:pt x="76142" y="103652"/>
                        </a:lnTo>
                        <a:lnTo>
                          <a:pt x="67614" y="106086"/>
                        </a:lnTo>
                        <a:lnTo>
                          <a:pt x="60913" y="107130"/>
                        </a:lnTo>
                        <a:lnTo>
                          <a:pt x="58680" y="10260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48" name="Shape 248"/>
                  <p:cNvSpPr/>
                  <p:nvPr/>
                </p:nvSpPr>
                <p:spPr>
                  <a:xfrm>
                    <a:off x="2892425" y="3290887"/>
                    <a:ext cx="149225" cy="95250"/>
                  </a:xfrm>
                  <a:custGeom>
                    <a:pathLst>
                      <a:path extrusionOk="0" h="120000" w="120000">
                        <a:moveTo>
                          <a:pt x="101290" y="14117"/>
                        </a:moveTo>
                        <a:lnTo>
                          <a:pt x="76129" y="46386"/>
                        </a:lnTo>
                        <a:lnTo>
                          <a:pt x="52258" y="75630"/>
                        </a:lnTo>
                        <a:lnTo>
                          <a:pt x="18709" y="93781"/>
                        </a:lnTo>
                        <a:lnTo>
                          <a:pt x="0" y="103865"/>
                        </a:lnTo>
                        <a:lnTo>
                          <a:pt x="14838" y="120000"/>
                        </a:lnTo>
                        <a:lnTo>
                          <a:pt x="38709" y="113949"/>
                        </a:lnTo>
                        <a:lnTo>
                          <a:pt x="76774" y="75630"/>
                        </a:lnTo>
                        <a:lnTo>
                          <a:pt x="120000" y="0"/>
                        </a:lnTo>
                        <a:lnTo>
                          <a:pt x="101290" y="14117"/>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249" name="Shape 249"/>
                <p:cNvGrpSpPr/>
                <p:nvPr/>
              </p:nvGrpSpPr>
              <p:grpSpPr>
                <a:xfrm>
                  <a:off x="1812925" y="3887787"/>
                  <a:ext cx="547686" cy="1235074"/>
                  <a:chOff x="1812925" y="3887787"/>
                  <a:chExt cx="547686" cy="1235074"/>
                </a:xfrm>
              </p:grpSpPr>
              <p:sp>
                <p:nvSpPr>
                  <p:cNvPr id="250" name="Shape 250"/>
                  <p:cNvSpPr/>
                  <p:nvPr/>
                </p:nvSpPr>
                <p:spPr>
                  <a:xfrm>
                    <a:off x="1824036" y="3943350"/>
                    <a:ext cx="287337" cy="1163637"/>
                  </a:xfrm>
                  <a:custGeom>
                    <a:pathLst>
                      <a:path extrusionOk="0" h="120000" w="120000">
                        <a:moveTo>
                          <a:pt x="118011" y="21527"/>
                        </a:moveTo>
                        <a:lnTo>
                          <a:pt x="120000" y="25948"/>
                        </a:lnTo>
                        <a:lnTo>
                          <a:pt x="120000" y="49768"/>
                        </a:lnTo>
                        <a:lnTo>
                          <a:pt x="111381" y="81691"/>
                        </a:lnTo>
                        <a:lnTo>
                          <a:pt x="112044" y="101991"/>
                        </a:lnTo>
                        <a:lnTo>
                          <a:pt x="116353" y="116070"/>
                        </a:lnTo>
                        <a:lnTo>
                          <a:pt x="112044" y="120000"/>
                        </a:lnTo>
                        <a:lnTo>
                          <a:pt x="105082" y="119099"/>
                        </a:lnTo>
                        <a:lnTo>
                          <a:pt x="64640" y="111323"/>
                        </a:lnTo>
                        <a:lnTo>
                          <a:pt x="54033" y="109849"/>
                        </a:lnTo>
                        <a:lnTo>
                          <a:pt x="48066" y="107639"/>
                        </a:lnTo>
                        <a:lnTo>
                          <a:pt x="37458" y="104693"/>
                        </a:lnTo>
                        <a:lnTo>
                          <a:pt x="23535" y="101582"/>
                        </a:lnTo>
                        <a:lnTo>
                          <a:pt x="16574" y="97489"/>
                        </a:lnTo>
                        <a:lnTo>
                          <a:pt x="0" y="93969"/>
                        </a:lnTo>
                        <a:lnTo>
                          <a:pt x="0" y="91841"/>
                        </a:lnTo>
                        <a:lnTo>
                          <a:pt x="8950" y="89140"/>
                        </a:lnTo>
                        <a:lnTo>
                          <a:pt x="12265" y="85538"/>
                        </a:lnTo>
                        <a:lnTo>
                          <a:pt x="10276" y="83656"/>
                        </a:lnTo>
                        <a:lnTo>
                          <a:pt x="6298" y="80627"/>
                        </a:lnTo>
                        <a:lnTo>
                          <a:pt x="4640" y="78417"/>
                        </a:lnTo>
                        <a:lnTo>
                          <a:pt x="11270" y="74979"/>
                        </a:lnTo>
                        <a:lnTo>
                          <a:pt x="11270" y="72687"/>
                        </a:lnTo>
                        <a:lnTo>
                          <a:pt x="4309" y="68103"/>
                        </a:lnTo>
                        <a:lnTo>
                          <a:pt x="4309" y="65484"/>
                        </a:lnTo>
                        <a:lnTo>
                          <a:pt x="7955" y="63519"/>
                        </a:lnTo>
                        <a:lnTo>
                          <a:pt x="14917" y="61145"/>
                        </a:lnTo>
                        <a:lnTo>
                          <a:pt x="14585" y="56971"/>
                        </a:lnTo>
                        <a:lnTo>
                          <a:pt x="10276" y="53697"/>
                        </a:lnTo>
                        <a:lnTo>
                          <a:pt x="14585" y="49768"/>
                        </a:lnTo>
                        <a:lnTo>
                          <a:pt x="18563" y="48785"/>
                        </a:lnTo>
                        <a:lnTo>
                          <a:pt x="14917" y="45184"/>
                        </a:lnTo>
                        <a:lnTo>
                          <a:pt x="6298" y="41336"/>
                        </a:lnTo>
                        <a:lnTo>
                          <a:pt x="4309" y="38881"/>
                        </a:lnTo>
                        <a:lnTo>
                          <a:pt x="6298" y="36425"/>
                        </a:lnTo>
                        <a:lnTo>
                          <a:pt x="17237" y="34379"/>
                        </a:lnTo>
                        <a:lnTo>
                          <a:pt x="16574" y="32660"/>
                        </a:lnTo>
                        <a:lnTo>
                          <a:pt x="4640" y="27175"/>
                        </a:lnTo>
                        <a:lnTo>
                          <a:pt x="662" y="22919"/>
                        </a:lnTo>
                        <a:lnTo>
                          <a:pt x="4309" y="20545"/>
                        </a:lnTo>
                        <a:lnTo>
                          <a:pt x="14917" y="18335"/>
                        </a:lnTo>
                        <a:lnTo>
                          <a:pt x="12265" y="16371"/>
                        </a:lnTo>
                        <a:lnTo>
                          <a:pt x="4640" y="14242"/>
                        </a:lnTo>
                        <a:lnTo>
                          <a:pt x="4640" y="11787"/>
                        </a:lnTo>
                        <a:lnTo>
                          <a:pt x="17237" y="10231"/>
                        </a:lnTo>
                        <a:lnTo>
                          <a:pt x="22872" y="8512"/>
                        </a:lnTo>
                        <a:lnTo>
                          <a:pt x="12265" y="4911"/>
                        </a:lnTo>
                        <a:lnTo>
                          <a:pt x="12265" y="3028"/>
                        </a:lnTo>
                        <a:lnTo>
                          <a:pt x="24861" y="1882"/>
                        </a:lnTo>
                        <a:lnTo>
                          <a:pt x="25524" y="0"/>
                        </a:lnTo>
                        <a:lnTo>
                          <a:pt x="39447" y="4911"/>
                        </a:lnTo>
                        <a:lnTo>
                          <a:pt x="56022" y="10068"/>
                        </a:lnTo>
                        <a:lnTo>
                          <a:pt x="76906" y="14242"/>
                        </a:lnTo>
                        <a:lnTo>
                          <a:pt x="93480" y="17435"/>
                        </a:lnTo>
                        <a:lnTo>
                          <a:pt x="111381" y="20054"/>
                        </a:lnTo>
                        <a:lnTo>
                          <a:pt x="118011" y="21527"/>
                        </a:lnTo>
                        <a:close/>
                      </a:path>
                    </a:pathLst>
                  </a:custGeom>
                  <a:solidFill>
                    <a:srgbClr val="DDDDDD"/>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51" name="Shape 251"/>
                  <p:cNvSpPr/>
                  <p:nvPr/>
                </p:nvSpPr>
                <p:spPr>
                  <a:xfrm>
                    <a:off x="1812925" y="3960812"/>
                    <a:ext cx="82550" cy="885825"/>
                  </a:xfrm>
                  <a:custGeom>
                    <a:pathLst>
                      <a:path extrusionOk="0" h="120000" w="120000">
                        <a:moveTo>
                          <a:pt x="60000" y="0"/>
                        </a:moveTo>
                        <a:lnTo>
                          <a:pt x="81923" y="3974"/>
                        </a:lnTo>
                        <a:lnTo>
                          <a:pt x="100384" y="6660"/>
                        </a:lnTo>
                        <a:lnTo>
                          <a:pt x="120000" y="8272"/>
                        </a:lnTo>
                        <a:lnTo>
                          <a:pt x="115384" y="10313"/>
                        </a:lnTo>
                        <a:lnTo>
                          <a:pt x="96923" y="11602"/>
                        </a:lnTo>
                        <a:lnTo>
                          <a:pt x="66923" y="12247"/>
                        </a:lnTo>
                        <a:lnTo>
                          <a:pt x="46153" y="14073"/>
                        </a:lnTo>
                        <a:lnTo>
                          <a:pt x="50769" y="16114"/>
                        </a:lnTo>
                        <a:lnTo>
                          <a:pt x="65769" y="17403"/>
                        </a:lnTo>
                        <a:lnTo>
                          <a:pt x="88846" y="20196"/>
                        </a:lnTo>
                        <a:lnTo>
                          <a:pt x="88846" y="21700"/>
                        </a:lnTo>
                        <a:lnTo>
                          <a:pt x="81923" y="23097"/>
                        </a:lnTo>
                        <a:lnTo>
                          <a:pt x="60000" y="24386"/>
                        </a:lnTo>
                        <a:lnTo>
                          <a:pt x="39230" y="25783"/>
                        </a:lnTo>
                        <a:lnTo>
                          <a:pt x="35769" y="27824"/>
                        </a:lnTo>
                        <a:lnTo>
                          <a:pt x="43846" y="29865"/>
                        </a:lnTo>
                        <a:lnTo>
                          <a:pt x="60000" y="33840"/>
                        </a:lnTo>
                        <a:lnTo>
                          <a:pt x="75000" y="36956"/>
                        </a:lnTo>
                        <a:lnTo>
                          <a:pt x="88846" y="39212"/>
                        </a:lnTo>
                        <a:lnTo>
                          <a:pt x="88846" y="41683"/>
                        </a:lnTo>
                        <a:lnTo>
                          <a:pt x="81923" y="43939"/>
                        </a:lnTo>
                        <a:lnTo>
                          <a:pt x="60000" y="45980"/>
                        </a:lnTo>
                        <a:lnTo>
                          <a:pt x="46153" y="48021"/>
                        </a:lnTo>
                        <a:lnTo>
                          <a:pt x="50769" y="51351"/>
                        </a:lnTo>
                        <a:lnTo>
                          <a:pt x="87692" y="56508"/>
                        </a:lnTo>
                        <a:lnTo>
                          <a:pt x="100384" y="59301"/>
                        </a:lnTo>
                        <a:lnTo>
                          <a:pt x="103846" y="61880"/>
                        </a:lnTo>
                        <a:lnTo>
                          <a:pt x="88846" y="63921"/>
                        </a:lnTo>
                        <a:lnTo>
                          <a:pt x="72692" y="65962"/>
                        </a:lnTo>
                        <a:lnTo>
                          <a:pt x="66923" y="68648"/>
                        </a:lnTo>
                        <a:lnTo>
                          <a:pt x="79615" y="72085"/>
                        </a:lnTo>
                        <a:lnTo>
                          <a:pt x="94615" y="75631"/>
                        </a:lnTo>
                        <a:lnTo>
                          <a:pt x="100384" y="78102"/>
                        </a:lnTo>
                        <a:lnTo>
                          <a:pt x="94615" y="79713"/>
                        </a:lnTo>
                        <a:lnTo>
                          <a:pt x="75000" y="81432"/>
                        </a:lnTo>
                        <a:lnTo>
                          <a:pt x="50769" y="83473"/>
                        </a:lnTo>
                        <a:lnTo>
                          <a:pt x="39230" y="85514"/>
                        </a:lnTo>
                        <a:lnTo>
                          <a:pt x="50769" y="89167"/>
                        </a:lnTo>
                        <a:lnTo>
                          <a:pt x="75000" y="92927"/>
                        </a:lnTo>
                        <a:lnTo>
                          <a:pt x="87692" y="95613"/>
                        </a:lnTo>
                        <a:lnTo>
                          <a:pt x="88846" y="97869"/>
                        </a:lnTo>
                        <a:lnTo>
                          <a:pt x="81923" y="99051"/>
                        </a:lnTo>
                        <a:lnTo>
                          <a:pt x="57692" y="99051"/>
                        </a:lnTo>
                        <a:lnTo>
                          <a:pt x="50769" y="103885"/>
                        </a:lnTo>
                        <a:lnTo>
                          <a:pt x="65769" y="107108"/>
                        </a:lnTo>
                        <a:lnTo>
                          <a:pt x="79615" y="109364"/>
                        </a:lnTo>
                        <a:lnTo>
                          <a:pt x="81923" y="111298"/>
                        </a:lnTo>
                        <a:lnTo>
                          <a:pt x="81923" y="113231"/>
                        </a:lnTo>
                        <a:lnTo>
                          <a:pt x="57692" y="116132"/>
                        </a:lnTo>
                        <a:lnTo>
                          <a:pt x="24230" y="120000"/>
                        </a:lnTo>
                        <a:lnTo>
                          <a:pt x="2307" y="118603"/>
                        </a:lnTo>
                        <a:lnTo>
                          <a:pt x="10384" y="115487"/>
                        </a:lnTo>
                        <a:lnTo>
                          <a:pt x="43846" y="110438"/>
                        </a:lnTo>
                        <a:lnTo>
                          <a:pt x="39230" y="107323"/>
                        </a:lnTo>
                        <a:lnTo>
                          <a:pt x="24230" y="103670"/>
                        </a:lnTo>
                        <a:lnTo>
                          <a:pt x="15000" y="100555"/>
                        </a:lnTo>
                        <a:lnTo>
                          <a:pt x="30000" y="97869"/>
                        </a:lnTo>
                        <a:lnTo>
                          <a:pt x="43846" y="97009"/>
                        </a:lnTo>
                        <a:lnTo>
                          <a:pt x="46153" y="94968"/>
                        </a:lnTo>
                        <a:lnTo>
                          <a:pt x="30000" y="91101"/>
                        </a:lnTo>
                        <a:lnTo>
                          <a:pt x="10384" y="87770"/>
                        </a:lnTo>
                        <a:lnTo>
                          <a:pt x="0" y="84333"/>
                        </a:lnTo>
                        <a:lnTo>
                          <a:pt x="10384" y="80358"/>
                        </a:lnTo>
                        <a:lnTo>
                          <a:pt x="43846" y="78854"/>
                        </a:lnTo>
                        <a:lnTo>
                          <a:pt x="54230" y="76920"/>
                        </a:lnTo>
                        <a:lnTo>
                          <a:pt x="50769" y="74341"/>
                        </a:lnTo>
                        <a:lnTo>
                          <a:pt x="43846" y="71548"/>
                        </a:lnTo>
                        <a:lnTo>
                          <a:pt x="32307" y="68111"/>
                        </a:lnTo>
                        <a:lnTo>
                          <a:pt x="32307" y="65317"/>
                        </a:lnTo>
                        <a:lnTo>
                          <a:pt x="46153" y="63598"/>
                        </a:lnTo>
                        <a:lnTo>
                          <a:pt x="65769" y="61342"/>
                        </a:lnTo>
                        <a:lnTo>
                          <a:pt x="65769" y="59946"/>
                        </a:lnTo>
                        <a:lnTo>
                          <a:pt x="50769" y="56830"/>
                        </a:lnTo>
                        <a:lnTo>
                          <a:pt x="23076" y="52748"/>
                        </a:lnTo>
                        <a:lnTo>
                          <a:pt x="10384" y="49740"/>
                        </a:lnTo>
                        <a:lnTo>
                          <a:pt x="10384" y="47376"/>
                        </a:lnTo>
                        <a:lnTo>
                          <a:pt x="17307" y="45120"/>
                        </a:lnTo>
                        <a:lnTo>
                          <a:pt x="35769" y="43187"/>
                        </a:lnTo>
                        <a:lnTo>
                          <a:pt x="54230" y="41253"/>
                        </a:lnTo>
                        <a:lnTo>
                          <a:pt x="54230" y="39749"/>
                        </a:lnTo>
                        <a:lnTo>
                          <a:pt x="15000" y="32336"/>
                        </a:lnTo>
                        <a:lnTo>
                          <a:pt x="8076" y="29543"/>
                        </a:lnTo>
                        <a:lnTo>
                          <a:pt x="0" y="27072"/>
                        </a:lnTo>
                        <a:lnTo>
                          <a:pt x="15000" y="24816"/>
                        </a:lnTo>
                        <a:lnTo>
                          <a:pt x="32307" y="23097"/>
                        </a:lnTo>
                        <a:lnTo>
                          <a:pt x="46153" y="21700"/>
                        </a:lnTo>
                        <a:lnTo>
                          <a:pt x="46153" y="20411"/>
                        </a:lnTo>
                        <a:lnTo>
                          <a:pt x="32307" y="18263"/>
                        </a:lnTo>
                        <a:lnTo>
                          <a:pt x="10384" y="16114"/>
                        </a:lnTo>
                        <a:lnTo>
                          <a:pt x="10384" y="14073"/>
                        </a:lnTo>
                        <a:lnTo>
                          <a:pt x="24230" y="12032"/>
                        </a:lnTo>
                        <a:lnTo>
                          <a:pt x="46153" y="10313"/>
                        </a:lnTo>
                        <a:lnTo>
                          <a:pt x="65769" y="9346"/>
                        </a:lnTo>
                        <a:lnTo>
                          <a:pt x="75000" y="8057"/>
                        </a:lnTo>
                        <a:lnTo>
                          <a:pt x="66923" y="6230"/>
                        </a:lnTo>
                        <a:lnTo>
                          <a:pt x="54230" y="4297"/>
                        </a:lnTo>
                        <a:lnTo>
                          <a:pt x="46153" y="2148"/>
                        </a:lnTo>
                        <a:lnTo>
                          <a:pt x="60000" y="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52" name="Shape 252"/>
                  <p:cNvSpPr/>
                  <p:nvPr/>
                </p:nvSpPr>
                <p:spPr>
                  <a:xfrm>
                    <a:off x="2038350" y="4176712"/>
                    <a:ext cx="77787" cy="717550"/>
                  </a:xfrm>
                  <a:custGeom>
                    <a:pathLst>
                      <a:path extrusionOk="0" h="120000" w="120000">
                        <a:moveTo>
                          <a:pt x="92400" y="0"/>
                        </a:moveTo>
                        <a:lnTo>
                          <a:pt x="106800" y="3189"/>
                        </a:lnTo>
                        <a:lnTo>
                          <a:pt x="120000" y="9169"/>
                        </a:lnTo>
                        <a:lnTo>
                          <a:pt x="112800" y="11561"/>
                        </a:lnTo>
                        <a:lnTo>
                          <a:pt x="81600" y="13289"/>
                        </a:lnTo>
                        <a:lnTo>
                          <a:pt x="62400" y="15016"/>
                        </a:lnTo>
                        <a:lnTo>
                          <a:pt x="62400" y="19667"/>
                        </a:lnTo>
                        <a:lnTo>
                          <a:pt x="78000" y="24186"/>
                        </a:lnTo>
                        <a:lnTo>
                          <a:pt x="97200" y="27242"/>
                        </a:lnTo>
                        <a:lnTo>
                          <a:pt x="99600" y="32956"/>
                        </a:lnTo>
                        <a:lnTo>
                          <a:pt x="90000" y="35083"/>
                        </a:lnTo>
                        <a:lnTo>
                          <a:pt x="69600" y="37475"/>
                        </a:lnTo>
                        <a:lnTo>
                          <a:pt x="66000" y="41328"/>
                        </a:lnTo>
                        <a:lnTo>
                          <a:pt x="78000" y="44916"/>
                        </a:lnTo>
                        <a:lnTo>
                          <a:pt x="92400" y="48106"/>
                        </a:lnTo>
                        <a:lnTo>
                          <a:pt x="99600" y="53023"/>
                        </a:lnTo>
                        <a:lnTo>
                          <a:pt x="99600" y="55813"/>
                        </a:lnTo>
                        <a:lnTo>
                          <a:pt x="84000" y="58870"/>
                        </a:lnTo>
                        <a:lnTo>
                          <a:pt x="58800" y="61661"/>
                        </a:lnTo>
                        <a:lnTo>
                          <a:pt x="58800" y="64186"/>
                        </a:lnTo>
                        <a:lnTo>
                          <a:pt x="66000" y="71627"/>
                        </a:lnTo>
                        <a:lnTo>
                          <a:pt x="92400" y="74684"/>
                        </a:lnTo>
                        <a:lnTo>
                          <a:pt x="106800" y="78006"/>
                        </a:lnTo>
                        <a:lnTo>
                          <a:pt x="99600" y="81727"/>
                        </a:lnTo>
                        <a:lnTo>
                          <a:pt x="62400" y="84119"/>
                        </a:lnTo>
                        <a:lnTo>
                          <a:pt x="44400" y="86644"/>
                        </a:lnTo>
                        <a:lnTo>
                          <a:pt x="39600" y="91295"/>
                        </a:lnTo>
                        <a:lnTo>
                          <a:pt x="58800" y="97275"/>
                        </a:lnTo>
                        <a:lnTo>
                          <a:pt x="74400" y="103122"/>
                        </a:lnTo>
                        <a:lnTo>
                          <a:pt x="74400" y="106312"/>
                        </a:lnTo>
                        <a:lnTo>
                          <a:pt x="66000" y="110830"/>
                        </a:lnTo>
                        <a:lnTo>
                          <a:pt x="44400" y="111627"/>
                        </a:lnTo>
                        <a:lnTo>
                          <a:pt x="28800" y="115083"/>
                        </a:lnTo>
                        <a:lnTo>
                          <a:pt x="28800" y="118936"/>
                        </a:lnTo>
                        <a:lnTo>
                          <a:pt x="0" y="120000"/>
                        </a:lnTo>
                        <a:lnTo>
                          <a:pt x="13200" y="115880"/>
                        </a:lnTo>
                        <a:lnTo>
                          <a:pt x="37200" y="110830"/>
                        </a:lnTo>
                        <a:lnTo>
                          <a:pt x="44400" y="107508"/>
                        </a:lnTo>
                        <a:lnTo>
                          <a:pt x="44400" y="100730"/>
                        </a:lnTo>
                        <a:lnTo>
                          <a:pt x="28800" y="95016"/>
                        </a:lnTo>
                        <a:lnTo>
                          <a:pt x="24000" y="90498"/>
                        </a:lnTo>
                        <a:lnTo>
                          <a:pt x="21600" y="85847"/>
                        </a:lnTo>
                        <a:lnTo>
                          <a:pt x="46800" y="82126"/>
                        </a:lnTo>
                        <a:lnTo>
                          <a:pt x="62400" y="79734"/>
                        </a:lnTo>
                        <a:lnTo>
                          <a:pt x="52800" y="74684"/>
                        </a:lnTo>
                        <a:lnTo>
                          <a:pt x="28800" y="70830"/>
                        </a:lnTo>
                        <a:lnTo>
                          <a:pt x="24000" y="67375"/>
                        </a:lnTo>
                        <a:lnTo>
                          <a:pt x="21600" y="62458"/>
                        </a:lnTo>
                        <a:lnTo>
                          <a:pt x="31200" y="59269"/>
                        </a:lnTo>
                        <a:lnTo>
                          <a:pt x="52800" y="55813"/>
                        </a:lnTo>
                        <a:lnTo>
                          <a:pt x="66000" y="53289"/>
                        </a:lnTo>
                        <a:lnTo>
                          <a:pt x="66000" y="50897"/>
                        </a:lnTo>
                        <a:lnTo>
                          <a:pt x="52800" y="48106"/>
                        </a:lnTo>
                        <a:lnTo>
                          <a:pt x="37200" y="42524"/>
                        </a:lnTo>
                        <a:lnTo>
                          <a:pt x="37200" y="38936"/>
                        </a:lnTo>
                        <a:lnTo>
                          <a:pt x="44400" y="35481"/>
                        </a:lnTo>
                        <a:lnTo>
                          <a:pt x="58800" y="32956"/>
                        </a:lnTo>
                        <a:lnTo>
                          <a:pt x="62400" y="30564"/>
                        </a:lnTo>
                        <a:lnTo>
                          <a:pt x="58800" y="27375"/>
                        </a:lnTo>
                        <a:lnTo>
                          <a:pt x="39600" y="23122"/>
                        </a:lnTo>
                        <a:lnTo>
                          <a:pt x="28800" y="19933"/>
                        </a:lnTo>
                        <a:lnTo>
                          <a:pt x="31200" y="14750"/>
                        </a:lnTo>
                        <a:lnTo>
                          <a:pt x="46800" y="12491"/>
                        </a:lnTo>
                        <a:lnTo>
                          <a:pt x="66000" y="9169"/>
                        </a:lnTo>
                        <a:lnTo>
                          <a:pt x="78000" y="6378"/>
                        </a:lnTo>
                        <a:lnTo>
                          <a:pt x="69600" y="3853"/>
                        </a:lnTo>
                        <a:lnTo>
                          <a:pt x="74400" y="1328"/>
                        </a:lnTo>
                        <a:lnTo>
                          <a:pt x="92400" y="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53" name="Shape 253"/>
                  <p:cNvSpPr/>
                  <p:nvPr/>
                </p:nvSpPr>
                <p:spPr>
                  <a:xfrm>
                    <a:off x="1912936" y="4089400"/>
                    <a:ext cx="180975" cy="153987"/>
                  </a:xfrm>
                  <a:custGeom>
                    <a:pathLst>
                      <a:path extrusionOk="0" h="120000" w="120000">
                        <a:moveTo>
                          <a:pt x="120000" y="97230"/>
                        </a:moveTo>
                        <a:lnTo>
                          <a:pt x="83362" y="62769"/>
                        </a:lnTo>
                        <a:lnTo>
                          <a:pt x="53097" y="30769"/>
                        </a:lnTo>
                        <a:lnTo>
                          <a:pt x="25486" y="0"/>
                        </a:lnTo>
                        <a:lnTo>
                          <a:pt x="0" y="0"/>
                        </a:lnTo>
                        <a:lnTo>
                          <a:pt x="60000" y="50461"/>
                        </a:lnTo>
                        <a:lnTo>
                          <a:pt x="89203" y="81846"/>
                        </a:lnTo>
                        <a:lnTo>
                          <a:pt x="113628" y="120000"/>
                        </a:lnTo>
                        <a:lnTo>
                          <a:pt x="120000" y="9723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54" name="Shape 254"/>
                  <p:cNvSpPr/>
                  <p:nvPr/>
                </p:nvSpPr>
                <p:spPr>
                  <a:xfrm>
                    <a:off x="1911350" y="4179887"/>
                    <a:ext cx="155574" cy="125412"/>
                  </a:xfrm>
                  <a:custGeom>
                    <a:pathLst>
                      <a:path extrusionOk="0" h="120000" w="120000">
                        <a:moveTo>
                          <a:pt x="120000" y="76226"/>
                        </a:moveTo>
                        <a:lnTo>
                          <a:pt x="88615" y="61886"/>
                        </a:lnTo>
                        <a:lnTo>
                          <a:pt x="65846" y="37735"/>
                        </a:lnTo>
                        <a:lnTo>
                          <a:pt x="23384" y="0"/>
                        </a:lnTo>
                        <a:lnTo>
                          <a:pt x="0" y="0"/>
                        </a:lnTo>
                        <a:lnTo>
                          <a:pt x="54153" y="37735"/>
                        </a:lnTo>
                        <a:lnTo>
                          <a:pt x="75076" y="63396"/>
                        </a:lnTo>
                        <a:lnTo>
                          <a:pt x="120000" y="120000"/>
                        </a:lnTo>
                        <a:lnTo>
                          <a:pt x="117538" y="85283"/>
                        </a:lnTo>
                        <a:lnTo>
                          <a:pt x="120000" y="76226"/>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55" name="Shape 255"/>
                  <p:cNvSpPr/>
                  <p:nvPr/>
                </p:nvSpPr>
                <p:spPr>
                  <a:xfrm>
                    <a:off x="1887536" y="4254500"/>
                    <a:ext cx="182561" cy="195261"/>
                  </a:xfrm>
                  <a:custGeom>
                    <a:pathLst>
                      <a:path extrusionOk="0" h="120000" w="120000">
                        <a:moveTo>
                          <a:pt x="118434" y="89268"/>
                        </a:moveTo>
                        <a:lnTo>
                          <a:pt x="85565" y="61951"/>
                        </a:lnTo>
                        <a:lnTo>
                          <a:pt x="72521" y="42926"/>
                        </a:lnTo>
                        <a:lnTo>
                          <a:pt x="46434" y="24878"/>
                        </a:lnTo>
                        <a:lnTo>
                          <a:pt x="23478" y="8780"/>
                        </a:lnTo>
                        <a:lnTo>
                          <a:pt x="6782" y="0"/>
                        </a:lnTo>
                        <a:lnTo>
                          <a:pt x="0" y="0"/>
                        </a:lnTo>
                        <a:lnTo>
                          <a:pt x="0" y="8780"/>
                        </a:lnTo>
                        <a:lnTo>
                          <a:pt x="20347" y="20975"/>
                        </a:lnTo>
                        <a:lnTo>
                          <a:pt x="56347" y="42439"/>
                        </a:lnTo>
                        <a:lnTo>
                          <a:pt x="82434" y="67317"/>
                        </a:lnTo>
                        <a:lnTo>
                          <a:pt x="100695" y="94634"/>
                        </a:lnTo>
                        <a:lnTo>
                          <a:pt x="120000" y="120000"/>
                        </a:lnTo>
                        <a:lnTo>
                          <a:pt x="118434" y="8926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56" name="Shape 256"/>
                  <p:cNvSpPr/>
                  <p:nvPr/>
                </p:nvSpPr>
                <p:spPr>
                  <a:xfrm>
                    <a:off x="1908175" y="4414837"/>
                    <a:ext cx="141287" cy="114300"/>
                  </a:xfrm>
                  <a:custGeom>
                    <a:pathLst>
                      <a:path extrusionOk="0" h="120000" w="120000">
                        <a:moveTo>
                          <a:pt x="119999" y="99166"/>
                        </a:moveTo>
                        <a:lnTo>
                          <a:pt x="86101" y="54166"/>
                        </a:lnTo>
                        <a:lnTo>
                          <a:pt x="50847" y="25833"/>
                        </a:lnTo>
                        <a:lnTo>
                          <a:pt x="21016" y="6666"/>
                        </a:lnTo>
                        <a:lnTo>
                          <a:pt x="0" y="0"/>
                        </a:lnTo>
                        <a:lnTo>
                          <a:pt x="12881" y="25833"/>
                        </a:lnTo>
                        <a:lnTo>
                          <a:pt x="50847" y="52500"/>
                        </a:lnTo>
                        <a:lnTo>
                          <a:pt x="80677" y="90000"/>
                        </a:lnTo>
                        <a:lnTo>
                          <a:pt x="94915" y="115833"/>
                        </a:lnTo>
                        <a:lnTo>
                          <a:pt x="107796" y="120000"/>
                        </a:lnTo>
                        <a:lnTo>
                          <a:pt x="118644" y="111666"/>
                        </a:lnTo>
                        <a:lnTo>
                          <a:pt x="119999" y="99166"/>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57" name="Shape 257"/>
                  <p:cNvSpPr/>
                  <p:nvPr/>
                </p:nvSpPr>
                <p:spPr>
                  <a:xfrm>
                    <a:off x="1890711" y="4495800"/>
                    <a:ext cx="155574" cy="141287"/>
                  </a:xfrm>
                  <a:custGeom>
                    <a:pathLst>
                      <a:path extrusionOk="0" h="120000" w="120000">
                        <a:moveTo>
                          <a:pt x="119999" y="111333"/>
                        </a:moveTo>
                        <a:lnTo>
                          <a:pt x="89387" y="75333"/>
                        </a:lnTo>
                        <a:lnTo>
                          <a:pt x="50816" y="32000"/>
                        </a:lnTo>
                        <a:lnTo>
                          <a:pt x="27551" y="11333"/>
                        </a:lnTo>
                        <a:lnTo>
                          <a:pt x="9795" y="0"/>
                        </a:lnTo>
                        <a:lnTo>
                          <a:pt x="0" y="7333"/>
                        </a:lnTo>
                        <a:lnTo>
                          <a:pt x="20816" y="25333"/>
                        </a:lnTo>
                        <a:lnTo>
                          <a:pt x="55102" y="63333"/>
                        </a:lnTo>
                        <a:lnTo>
                          <a:pt x="86938" y="100666"/>
                        </a:lnTo>
                        <a:lnTo>
                          <a:pt x="108367" y="120000"/>
                        </a:lnTo>
                        <a:lnTo>
                          <a:pt x="113265" y="120000"/>
                        </a:lnTo>
                        <a:lnTo>
                          <a:pt x="119999" y="111333"/>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58" name="Shape 258"/>
                  <p:cNvSpPr/>
                  <p:nvPr/>
                </p:nvSpPr>
                <p:spPr>
                  <a:xfrm>
                    <a:off x="1909761" y="4614862"/>
                    <a:ext cx="107949" cy="112711"/>
                  </a:xfrm>
                  <a:custGeom>
                    <a:pathLst>
                      <a:path extrusionOk="0" h="120000" w="120000">
                        <a:moveTo>
                          <a:pt x="117391" y="100563"/>
                        </a:moveTo>
                        <a:lnTo>
                          <a:pt x="68695" y="30422"/>
                        </a:lnTo>
                        <a:lnTo>
                          <a:pt x="21739" y="3380"/>
                        </a:lnTo>
                        <a:lnTo>
                          <a:pt x="0" y="0"/>
                        </a:lnTo>
                        <a:lnTo>
                          <a:pt x="5217" y="13521"/>
                        </a:lnTo>
                        <a:lnTo>
                          <a:pt x="60000" y="53239"/>
                        </a:lnTo>
                        <a:lnTo>
                          <a:pt x="113043" y="114929"/>
                        </a:lnTo>
                        <a:lnTo>
                          <a:pt x="120000" y="120000"/>
                        </a:lnTo>
                        <a:lnTo>
                          <a:pt x="117391" y="100563"/>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59" name="Shape 259"/>
                  <p:cNvSpPr/>
                  <p:nvPr/>
                </p:nvSpPr>
                <p:spPr>
                  <a:xfrm>
                    <a:off x="1911350" y="4724400"/>
                    <a:ext cx="76199" cy="85724"/>
                  </a:xfrm>
                  <a:custGeom>
                    <a:pathLst>
                      <a:path extrusionOk="0" h="120000" w="120000">
                        <a:moveTo>
                          <a:pt x="116170" y="90841"/>
                        </a:moveTo>
                        <a:lnTo>
                          <a:pt x="56170" y="20186"/>
                        </a:lnTo>
                        <a:lnTo>
                          <a:pt x="2553" y="0"/>
                        </a:lnTo>
                        <a:lnTo>
                          <a:pt x="0" y="20186"/>
                        </a:lnTo>
                        <a:lnTo>
                          <a:pt x="24255" y="56074"/>
                        </a:lnTo>
                        <a:lnTo>
                          <a:pt x="89361" y="103177"/>
                        </a:lnTo>
                        <a:lnTo>
                          <a:pt x="107234" y="120000"/>
                        </a:lnTo>
                        <a:lnTo>
                          <a:pt x="120000" y="112149"/>
                        </a:lnTo>
                        <a:lnTo>
                          <a:pt x="116170" y="90841"/>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60" name="Shape 260"/>
                  <p:cNvSpPr/>
                  <p:nvPr/>
                </p:nvSpPr>
                <p:spPr>
                  <a:xfrm>
                    <a:off x="1917700" y="4837112"/>
                    <a:ext cx="95250" cy="96836"/>
                  </a:xfrm>
                  <a:custGeom>
                    <a:pathLst>
                      <a:path extrusionOk="0" h="120000" w="120000">
                        <a:moveTo>
                          <a:pt x="120000" y="120000"/>
                        </a:moveTo>
                        <a:lnTo>
                          <a:pt x="102857" y="102148"/>
                        </a:lnTo>
                        <a:lnTo>
                          <a:pt x="69579" y="51570"/>
                        </a:lnTo>
                        <a:lnTo>
                          <a:pt x="21176" y="0"/>
                        </a:lnTo>
                        <a:lnTo>
                          <a:pt x="0" y="0"/>
                        </a:lnTo>
                        <a:lnTo>
                          <a:pt x="8067" y="18842"/>
                        </a:lnTo>
                        <a:lnTo>
                          <a:pt x="45378" y="68429"/>
                        </a:lnTo>
                        <a:lnTo>
                          <a:pt x="83697" y="118016"/>
                        </a:lnTo>
                        <a:lnTo>
                          <a:pt x="120000" y="12000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61" name="Shape 261"/>
                  <p:cNvSpPr/>
                  <p:nvPr/>
                </p:nvSpPr>
                <p:spPr>
                  <a:xfrm>
                    <a:off x="2046286" y="4035425"/>
                    <a:ext cx="288925" cy="1071561"/>
                  </a:xfrm>
                  <a:custGeom>
                    <a:pathLst>
                      <a:path extrusionOk="0" h="120000" w="120000">
                        <a:moveTo>
                          <a:pt x="21428" y="11272"/>
                        </a:moveTo>
                        <a:lnTo>
                          <a:pt x="17142" y="14733"/>
                        </a:lnTo>
                        <a:lnTo>
                          <a:pt x="20769" y="18017"/>
                        </a:lnTo>
                        <a:lnTo>
                          <a:pt x="21428" y="21390"/>
                        </a:lnTo>
                        <a:lnTo>
                          <a:pt x="17142" y="23431"/>
                        </a:lnTo>
                        <a:lnTo>
                          <a:pt x="11208" y="25828"/>
                        </a:lnTo>
                        <a:lnTo>
                          <a:pt x="8571" y="29556"/>
                        </a:lnTo>
                        <a:lnTo>
                          <a:pt x="12197" y="31952"/>
                        </a:lnTo>
                        <a:lnTo>
                          <a:pt x="18461" y="34704"/>
                        </a:lnTo>
                        <a:lnTo>
                          <a:pt x="18461" y="37011"/>
                        </a:lnTo>
                        <a:lnTo>
                          <a:pt x="14505" y="39142"/>
                        </a:lnTo>
                        <a:lnTo>
                          <a:pt x="8901" y="41982"/>
                        </a:lnTo>
                        <a:lnTo>
                          <a:pt x="11208" y="44733"/>
                        </a:lnTo>
                        <a:lnTo>
                          <a:pt x="19120" y="50680"/>
                        </a:lnTo>
                        <a:lnTo>
                          <a:pt x="18461" y="53165"/>
                        </a:lnTo>
                        <a:lnTo>
                          <a:pt x="6923" y="57958"/>
                        </a:lnTo>
                        <a:lnTo>
                          <a:pt x="6923" y="62041"/>
                        </a:lnTo>
                        <a:lnTo>
                          <a:pt x="13186" y="65147"/>
                        </a:lnTo>
                        <a:lnTo>
                          <a:pt x="17142" y="67988"/>
                        </a:lnTo>
                        <a:lnTo>
                          <a:pt x="16483" y="70384"/>
                        </a:lnTo>
                        <a:lnTo>
                          <a:pt x="5934" y="72958"/>
                        </a:lnTo>
                        <a:lnTo>
                          <a:pt x="4285" y="74822"/>
                        </a:lnTo>
                        <a:lnTo>
                          <a:pt x="5934" y="79260"/>
                        </a:lnTo>
                        <a:lnTo>
                          <a:pt x="11208" y="84142"/>
                        </a:lnTo>
                        <a:lnTo>
                          <a:pt x="11208" y="86893"/>
                        </a:lnTo>
                        <a:lnTo>
                          <a:pt x="10219" y="89112"/>
                        </a:lnTo>
                        <a:lnTo>
                          <a:pt x="2637" y="92485"/>
                        </a:lnTo>
                        <a:lnTo>
                          <a:pt x="0" y="95325"/>
                        </a:lnTo>
                        <a:lnTo>
                          <a:pt x="659" y="98254"/>
                        </a:lnTo>
                        <a:lnTo>
                          <a:pt x="5934" y="100473"/>
                        </a:lnTo>
                        <a:lnTo>
                          <a:pt x="12197" y="102426"/>
                        </a:lnTo>
                        <a:lnTo>
                          <a:pt x="6923" y="105266"/>
                        </a:lnTo>
                        <a:lnTo>
                          <a:pt x="4285" y="108017"/>
                        </a:lnTo>
                        <a:lnTo>
                          <a:pt x="8901" y="110325"/>
                        </a:lnTo>
                        <a:lnTo>
                          <a:pt x="16483" y="112011"/>
                        </a:lnTo>
                        <a:lnTo>
                          <a:pt x="17142" y="114763"/>
                        </a:lnTo>
                        <a:lnTo>
                          <a:pt x="17142" y="116982"/>
                        </a:lnTo>
                        <a:lnTo>
                          <a:pt x="18461" y="120000"/>
                        </a:lnTo>
                        <a:lnTo>
                          <a:pt x="31648" y="117603"/>
                        </a:lnTo>
                        <a:lnTo>
                          <a:pt x="45494" y="115473"/>
                        </a:lnTo>
                        <a:lnTo>
                          <a:pt x="58021" y="114408"/>
                        </a:lnTo>
                        <a:lnTo>
                          <a:pt x="77142" y="114408"/>
                        </a:lnTo>
                        <a:lnTo>
                          <a:pt x="90989" y="113875"/>
                        </a:lnTo>
                        <a:lnTo>
                          <a:pt x="99230" y="112011"/>
                        </a:lnTo>
                        <a:lnTo>
                          <a:pt x="113736" y="110857"/>
                        </a:lnTo>
                        <a:lnTo>
                          <a:pt x="106153" y="108639"/>
                        </a:lnTo>
                        <a:lnTo>
                          <a:pt x="103516" y="105443"/>
                        </a:lnTo>
                        <a:lnTo>
                          <a:pt x="108461" y="101982"/>
                        </a:lnTo>
                        <a:lnTo>
                          <a:pt x="107802" y="97011"/>
                        </a:lnTo>
                        <a:lnTo>
                          <a:pt x="103516" y="93284"/>
                        </a:lnTo>
                        <a:lnTo>
                          <a:pt x="99230" y="91420"/>
                        </a:lnTo>
                        <a:lnTo>
                          <a:pt x="97912" y="88579"/>
                        </a:lnTo>
                        <a:lnTo>
                          <a:pt x="103516" y="85295"/>
                        </a:lnTo>
                        <a:lnTo>
                          <a:pt x="101538" y="82988"/>
                        </a:lnTo>
                        <a:lnTo>
                          <a:pt x="90989" y="79171"/>
                        </a:lnTo>
                        <a:lnTo>
                          <a:pt x="91648" y="76863"/>
                        </a:lnTo>
                        <a:lnTo>
                          <a:pt x="95604" y="74822"/>
                        </a:lnTo>
                        <a:lnTo>
                          <a:pt x="105494" y="72071"/>
                        </a:lnTo>
                        <a:lnTo>
                          <a:pt x="101868" y="69852"/>
                        </a:lnTo>
                        <a:lnTo>
                          <a:pt x="94945" y="65147"/>
                        </a:lnTo>
                        <a:lnTo>
                          <a:pt x="89670" y="62041"/>
                        </a:lnTo>
                        <a:lnTo>
                          <a:pt x="89670" y="58668"/>
                        </a:lnTo>
                        <a:lnTo>
                          <a:pt x="108461" y="56893"/>
                        </a:lnTo>
                        <a:lnTo>
                          <a:pt x="110439" y="53698"/>
                        </a:lnTo>
                        <a:lnTo>
                          <a:pt x="108461" y="51834"/>
                        </a:lnTo>
                        <a:lnTo>
                          <a:pt x="103516" y="50147"/>
                        </a:lnTo>
                        <a:lnTo>
                          <a:pt x="104175" y="47396"/>
                        </a:lnTo>
                        <a:lnTo>
                          <a:pt x="103516" y="44023"/>
                        </a:lnTo>
                        <a:lnTo>
                          <a:pt x="97912" y="42426"/>
                        </a:lnTo>
                        <a:lnTo>
                          <a:pt x="93956" y="40118"/>
                        </a:lnTo>
                        <a:lnTo>
                          <a:pt x="97252" y="37899"/>
                        </a:lnTo>
                        <a:lnTo>
                          <a:pt x="101538" y="35325"/>
                        </a:lnTo>
                        <a:lnTo>
                          <a:pt x="101538" y="33550"/>
                        </a:lnTo>
                        <a:lnTo>
                          <a:pt x="94945" y="31420"/>
                        </a:lnTo>
                        <a:lnTo>
                          <a:pt x="92967" y="29556"/>
                        </a:lnTo>
                        <a:lnTo>
                          <a:pt x="94945" y="28047"/>
                        </a:lnTo>
                        <a:lnTo>
                          <a:pt x="101538" y="26982"/>
                        </a:lnTo>
                        <a:lnTo>
                          <a:pt x="101868" y="25118"/>
                        </a:lnTo>
                        <a:lnTo>
                          <a:pt x="99890" y="23964"/>
                        </a:lnTo>
                        <a:lnTo>
                          <a:pt x="92967" y="21124"/>
                        </a:lnTo>
                        <a:lnTo>
                          <a:pt x="90989" y="18017"/>
                        </a:lnTo>
                        <a:lnTo>
                          <a:pt x="91648" y="15621"/>
                        </a:lnTo>
                        <a:lnTo>
                          <a:pt x="97912" y="13402"/>
                        </a:lnTo>
                        <a:lnTo>
                          <a:pt x="114725" y="8520"/>
                        </a:lnTo>
                        <a:lnTo>
                          <a:pt x="120000" y="4437"/>
                        </a:lnTo>
                        <a:lnTo>
                          <a:pt x="120000" y="1153"/>
                        </a:lnTo>
                        <a:lnTo>
                          <a:pt x="114725" y="0"/>
                        </a:lnTo>
                        <a:lnTo>
                          <a:pt x="106153" y="1153"/>
                        </a:lnTo>
                        <a:lnTo>
                          <a:pt x="85384" y="4704"/>
                        </a:lnTo>
                        <a:lnTo>
                          <a:pt x="66263" y="6834"/>
                        </a:lnTo>
                        <a:lnTo>
                          <a:pt x="46153" y="9142"/>
                        </a:lnTo>
                        <a:lnTo>
                          <a:pt x="32967" y="10295"/>
                        </a:lnTo>
                        <a:lnTo>
                          <a:pt x="21428" y="11272"/>
                        </a:lnTo>
                        <a:close/>
                      </a:path>
                    </a:pathLst>
                  </a:custGeom>
                  <a:solidFill>
                    <a:srgbClr val="B2B2B2"/>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62" name="Shape 262"/>
                  <p:cNvSpPr/>
                  <p:nvPr/>
                </p:nvSpPr>
                <p:spPr>
                  <a:xfrm>
                    <a:off x="1844675" y="4025900"/>
                    <a:ext cx="515936" cy="1096961"/>
                  </a:xfrm>
                  <a:custGeom>
                    <a:pathLst>
                      <a:path extrusionOk="0" h="120000" w="120000">
                        <a:moveTo>
                          <a:pt x="101751" y="108538"/>
                        </a:moveTo>
                        <a:lnTo>
                          <a:pt x="96958" y="111230"/>
                        </a:lnTo>
                        <a:lnTo>
                          <a:pt x="88663" y="112185"/>
                        </a:lnTo>
                        <a:lnTo>
                          <a:pt x="78341" y="112619"/>
                        </a:lnTo>
                        <a:lnTo>
                          <a:pt x="67281" y="113748"/>
                        </a:lnTo>
                        <a:lnTo>
                          <a:pt x="59907" y="115918"/>
                        </a:lnTo>
                        <a:lnTo>
                          <a:pt x="57511" y="117047"/>
                        </a:lnTo>
                        <a:lnTo>
                          <a:pt x="55299" y="116526"/>
                        </a:lnTo>
                        <a:lnTo>
                          <a:pt x="41843" y="111751"/>
                        </a:lnTo>
                        <a:lnTo>
                          <a:pt x="24331" y="105238"/>
                        </a:lnTo>
                        <a:lnTo>
                          <a:pt x="18617" y="101244"/>
                        </a:lnTo>
                        <a:lnTo>
                          <a:pt x="9769" y="97076"/>
                        </a:lnTo>
                        <a:lnTo>
                          <a:pt x="7188" y="93777"/>
                        </a:lnTo>
                        <a:lnTo>
                          <a:pt x="0" y="93342"/>
                        </a:lnTo>
                        <a:lnTo>
                          <a:pt x="3686" y="96816"/>
                        </a:lnTo>
                        <a:lnTo>
                          <a:pt x="7373" y="100289"/>
                        </a:lnTo>
                        <a:lnTo>
                          <a:pt x="18617" y="104109"/>
                        </a:lnTo>
                        <a:lnTo>
                          <a:pt x="26359" y="108885"/>
                        </a:lnTo>
                        <a:lnTo>
                          <a:pt x="45161" y="114442"/>
                        </a:lnTo>
                        <a:lnTo>
                          <a:pt x="56958" y="120000"/>
                        </a:lnTo>
                        <a:lnTo>
                          <a:pt x="61382" y="119479"/>
                        </a:lnTo>
                        <a:lnTo>
                          <a:pt x="66175" y="116700"/>
                        </a:lnTo>
                        <a:lnTo>
                          <a:pt x="72626" y="115050"/>
                        </a:lnTo>
                        <a:lnTo>
                          <a:pt x="80737" y="114008"/>
                        </a:lnTo>
                        <a:lnTo>
                          <a:pt x="97880" y="113227"/>
                        </a:lnTo>
                        <a:lnTo>
                          <a:pt x="103041" y="111751"/>
                        </a:lnTo>
                        <a:lnTo>
                          <a:pt x="111889" y="110709"/>
                        </a:lnTo>
                        <a:lnTo>
                          <a:pt x="113548" y="108885"/>
                        </a:lnTo>
                        <a:lnTo>
                          <a:pt x="110599" y="106714"/>
                        </a:lnTo>
                        <a:lnTo>
                          <a:pt x="107649" y="104544"/>
                        </a:lnTo>
                        <a:lnTo>
                          <a:pt x="109677" y="101852"/>
                        </a:lnTo>
                        <a:lnTo>
                          <a:pt x="111889" y="100289"/>
                        </a:lnTo>
                        <a:lnTo>
                          <a:pt x="111889" y="97945"/>
                        </a:lnTo>
                        <a:lnTo>
                          <a:pt x="109677" y="94298"/>
                        </a:lnTo>
                        <a:lnTo>
                          <a:pt x="108571" y="92474"/>
                        </a:lnTo>
                        <a:lnTo>
                          <a:pt x="105253" y="90911"/>
                        </a:lnTo>
                        <a:lnTo>
                          <a:pt x="103778" y="88914"/>
                        </a:lnTo>
                        <a:lnTo>
                          <a:pt x="105253" y="87091"/>
                        </a:lnTo>
                        <a:lnTo>
                          <a:pt x="108755" y="85615"/>
                        </a:lnTo>
                        <a:lnTo>
                          <a:pt x="108571" y="83270"/>
                        </a:lnTo>
                        <a:lnTo>
                          <a:pt x="106543" y="81620"/>
                        </a:lnTo>
                        <a:lnTo>
                          <a:pt x="102672" y="79102"/>
                        </a:lnTo>
                        <a:lnTo>
                          <a:pt x="100276" y="77800"/>
                        </a:lnTo>
                        <a:lnTo>
                          <a:pt x="101382" y="75890"/>
                        </a:lnTo>
                        <a:lnTo>
                          <a:pt x="107281" y="74240"/>
                        </a:lnTo>
                        <a:lnTo>
                          <a:pt x="109677" y="71982"/>
                        </a:lnTo>
                        <a:lnTo>
                          <a:pt x="108755" y="70159"/>
                        </a:lnTo>
                        <a:lnTo>
                          <a:pt x="105069" y="67120"/>
                        </a:lnTo>
                        <a:lnTo>
                          <a:pt x="100829" y="63299"/>
                        </a:lnTo>
                        <a:lnTo>
                          <a:pt x="99170" y="60607"/>
                        </a:lnTo>
                        <a:lnTo>
                          <a:pt x="101382" y="59479"/>
                        </a:lnTo>
                        <a:lnTo>
                          <a:pt x="107649" y="58437"/>
                        </a:lnTo>
                        <a:lnTo>
                          <a:pt x="111152" y="57308"/>
                        </a:lnTo>
                        <a:lnTo>
                          <a:pt x="111889" y="53921"/>
                        </a:lnTo>
                        <a:lnTo>
                          <a:pt x="107649" y="50014"/>
                        </a:lnTo>
                        <a:lnTo>
                          <a:pt x="108571" y="47496"/>
                        </a:lnTo>
                        <a:lnTo>
                          <a:pt x="110046" y="45151"/>
                        </a:lnTo>
                        <a:lnTo>
                          <a:pt x="106175" y="42460"/>
                        </a:lnTo>
                        <a:lnTo>
                          <a:pt x="102672" y="39942"/>
                        </a:lnTo>
                        <a:lnTo>
                          <a:pt x="103778" y="38292"/>
                        </a:lnTo>
                        <a:lnTo>
                          <a:pt x="106175" y="36642"/>
                        </a:lnTo>
                        <a:lnTo>
                          <a:pt x="106175" y="33950"/>
                        </a:lnTo>
                        <a:lnTo>
                          <a:pt x="103778" y="32301"/>
                        </a:lnTo>
                        <a:lnTo>
                          <a:pt x="101382" y="30998"/>
                        </a:lnTo>
                        <a:lnTo>
                          <a:pt x="101751" y="28914"/>
                        </a:lnTo>
                        <a:lnTo>
                          <a:pt x="106175" y="27959"/>
                        </a:lnTo>
                        <a:lnTo>
                          <a:pt x="108571" y="26830"/>
                        </a:lnTo>
                        <a:lnTo>
                          <a:pt x="107281" y="24659"/>
                        </a:lnTo>
                        <a:lnTo>
                          <a:pt x="102672" y="21968"/>
                        </a:lnTo>
                        <a:lnTo>
                          <a:pt x="100829" y="19536"/>
                        </a:lnTo>
                        <a:lnTo>
                          <a:pt x="100276" y="16758"/>
                        </a:lnTo>
                        <a:lnTo>
                          <a:pt x="104147" y="14153"/>
                        </a:lnTo>
                        <a:lnTo>
                          <a:pt x="112442" y="9898"/>
                        </a:lnTo>
                        <a:lnTo>
                          <a:pt x="116497" y="6685"/>
                        </a:lnTo>
                        <a:lnTo>
                          <a:pt x="120000" y="3907"/>
                        </a:lnTo>
                        <a:lnTo>
                          <a:pt x="118894" y="1215"/>
                        </a:lnTo>
                        <a:lnTo>
                          <a:pt x="115760" y="0"/>
                        </a:lnTo>
                        <a:lnTo>
                          <a:pt x="113548" y="173"/>
                        </a:lnTo>
                        <a:lnTo>
                          <a:pt x="109677" y="2344"/>
                        </a:lnTo>
                        <a:lnTo>
                          <a:pt x="112442" y="3907"/>
                        </a:lnTo>
                        <a:lnTo>
                          <a:pt x="111889" y="6685"/>
                        </a:lnTo>
                        <a:lnTo>
                          <a:pt x="106543" y="11461"/>
                        </a:lnTo>
                        <a:lnTo>
                          <a:pt x="99539" y="14153"/>
                        </a:lnTo>
                        <a:lnTo>
                          <a:pt x="97327" y="15803"/>
                        </a:lnTo>
                        <a:lnTo>
                          <a:pt x="95852" y="17887"/>
                        </a:lnTo>
                        <a:lnTo>
                          <a:pt x="94930" y="19189"/>
                        </a:lnTo>
                        <a:lnTo>
                          <a:pt x="84608" y="23010"/>
                        </a:lnTo>
                        <a:lnTo>
                          <a:pt x="75391" y="25528"/>
                        </a:lnTo>
                        <a:lnTo>
                          <a:pt x="74101" y="27351"/>
                        </a:lnTo>
                        <a:lnTo>
                          <a:pt x="77235" y="27698"/>
                        </a:lnTo>
                        <a:lnTo>
                          <a:pt x="91059" y="23010"/>
                        </a:lnTo>
                        <a:lnTo>
                          <a:pt x="97880" y="21968"/>
                        </a:lnTo>
                        <a:lnTo>
                          <a:pt x="101382" y="25007"/>
                        </a:lnTo>
                        <a:lnTo>
                          <a:pt x="102672" y="26309"/>
                        </a:lnTo>
                        <a:lnTo>
                          <a:pt x="99170" y="27698"/>
                        </a:lnTo>
                        <a:lnTo>
                          <a:pt x="96036" y="28827"/>
                        </a:lnTo>
                        <a:lnTo>
                          <a:pt x="95852" y="30651"/>
                        </a:lnTo>
                        <a:lnTo>
                          <a:pt x="96958" y="32561"/>
                        </a:lnTo>
                        <a:lnTo>
                          <a:pt x="93824" y="34211"/>
                        </a:lnTo>
                        <a:lnTo>
                          <a:pt x="85345" y="36034"/>
                        </a:lnTo>
                        <a:lnTo>
                          <a:pt x="72626" y="38552"/>
                        </a:lnTo>
                        <a:lnTo>
                          <a:pt x="77235" y="39421"/>
                        </a:lnTo>
                        <a:lnTo>
                          <a:pt x="90138" y="36989"/>
                        </a:lnTo>
                        <a:lnTo>
                          <a:pt x="100829" y="34384"/>
                        </a:lnTo>
                        <a:lnTo>
                          <a:pt x="102672" y="35079"/>
                        </a:lnTo>
                        <a:lnTo>
                          <a:pt x="101382" y="36642"/>
                        </a:lnTo>
                        <a:lnTo>
                          <a:pt x="97880" y="38292"/>
                        </a:lnTo>
                        <a:lnTo>
                          <a:pt x="96958" y="39942"/>
                        </a:lnTo>
                        <a:lnTo>
                          <a:pt x="98433" y="42026"/>
                        </a:lnTo>
                        <a:lnTo>
                          <a:pt x="102672" y="43762"/>
                        </a:lnTo>
                        <a:lnTo>
                          <a:pt x="102672" y="45151"/>
                        </a:lnTo>
                        <a:lnTo>
                          <a:pt x="95852" y="45846"/>
                        </a:lnTo>
                        <a:lnTo>
                          <a:pt x="89953" y="49493"/>
                        </a:lnTo>
                        <a:lnTo>
                          <a:pt x="82949" y="51664"/>
                        </a:lnTo>
                        <a:lnTo>
                          <a:pt x="73732" y="52793"/>
                        </a:lnTo>
                        <a:lnTo>
                          <a:pt x="72995" y="53921"/>
                        </a:lnTo>
                        <a:lnTo>
                          <a:pt x="78894" y="53487"/>
                        </a:lnTo>
                        <a:lnTo>
                          <a:pt x="91059" y="51664"/>
                        </a:lnTo>
                        <a:lnTo>
                          <a:pt x="95852" y="50014"/>
                        </a:lnTo>
                        <a:lnTo>
                          <a:pt x="98433" y="48451"/>
                        </a:lnTo>
                        <a:lnTo>
                          <a:pt x="102672" y="48104"/>
                        </a:lnTo>
                        <a:lnTo>
                          <a:pt x="102672" y="50014"/>
                        </a:lnTo>
                        <a:lnTo>
                          <a:pt x="105253" y="51837"/>
                        </a:lnTo>
                        <a:lnTo>
                          <a:pt x="107649" y="53921"/>
                        </a:lnTo>
                        <a:lnTo>
                          <a:pt x="106175" y="55484"/>
                        </a:lnTo>
                        <a:lnTo>
                          <a:pt x="100829" y="56613"/>
                        </a:lnTo>
                        <a:lnTo>
                          <a:pt x="95852" y="57308"/>
                        </a:lnTo>
                        <a:lnTo>
                          <a:pt x="92165" y="58958"/>
                        </a:lnTo>
                        <a:lnTo>
                          <a:pt x="76497" y="61215"/>
                        </a:lnTo>
                        <a:lnTo>
                          <a:pt x="64884" y="63125"/>
                        </a:lnTo>
                        <a:lnTo>
                          <a:pt x="60276" y="64254"/>
                        </a:lnTo>
                        <a:lnTo>
                          <a:pt x="63778" y="65557"/>
                        </a:lnTo>
                        <a:lnTo>
                          <a:pt x="70599" y="64688"/>
                        </a:lnTo>
                        <a:lnTo>
                          <a:pt x="84608" y="62170"/>
                        </a:lnTo>
                        <a:lnTo>
                          <a:pt x="93824" y="60955"/>
                        </a:lnTo>
                        <a:lnTo>
                          <a:pt x="96036" y="62778"/>
                        </a:lnTo>
                        <a:lnTo>
                          <a:pt x="98433" y="66078"/>
                        </a:lnTo>
                        <a:lnTo>
                          <a:pt x="102672" y="68769"/>
                        </a:lnTo>
                        <a:lnTo>
                          <a:pt x="103041" y="70940"/>
                        </a:lnTo>
                        <a:lnTo>
                          <a:pt x="102672" y="72937"/>
                        </a:lnTo>
                        <a:lnTo>
                          <a:pt x="97880" y="73632"/>
                        </a:lnTo>
                        <a:lnTo>
                          <a:pt x="89953" y="74587"/>
                        </a:lnTo>
                        <a:lnTo>
                          <a:pt x="79447" y="76758"/>
                        </a:lnTo>
                        <a:lnTo>
                          <a:pt x="64331" y="77800"/>
                        </a:lnTo>
                        <a:lnTo>
                          <a:pt x="58801" y="79102"/>
                        </a:lnTo>
                        <a:lnTo>
                          <a:pt x="62672" y="80057"/>
                        </a:lnTo>
                        <a:lnTo>
                          <a:pt x="75944" y="79102"/>
                        </a:lnTo>
                        <a:lnTo>
                          <a:pt x="85345" y="77539"/>
                        </a:lnTo>
                        <a:lnTo>
                          <a:pt x="91428" y="76410"/>
                        </a:lnTo>
                        <a:lnTo>
                          <a:pt x="96958" y="75890"/>
                        </a:lnTo>
                        <a:lnTo>
                          <a:pt x="96036" y="77800"/>
                        </a:lnTo>
                        <a:lnTo>
                          <a:pt x="98433" y="80578"/>
                        </a:lnTo>
                        <a:lnTo>
                          <a:pt x="101751" y="82141"/>
                        </a:lnTo>
                        <a:lnTo>
                          <a:pt x="102672" y="83965"/>
                        </a:lnTo>
                        <a:lnTo>
                          <a:pt x="102672" y="85615"/>
                        </a:lnTo>
                        <a:lnTo>
                          <a:pt x="97880" y="86483"/>
                        </a:lnTo>
                        <a:lnTo>
                          <a:pt x="89216" y="86743"/>
                        </a:lnTo>
                        <a:lnTo>
                          <a:pt x="82949" y="87612"/>
                        </a:lnTo>
                        <a:lnTo>
                          <a:pt x="69124" y="89869"/>
                        </a:lnTo>
                        <a:lnTo>
                          <a:pt x="61382" y="89956"/>
                        </a:lnTo>
                        <a:lnTo>
                          <a:pt x="58801" y="91606"/>
                        </a:lnTo>
                        <a:lnTo>
                          <a:pt x="62304" y="92214"/>
                        </a:lnTo>
                        <a:lnTo>
                          <a:pt x="69124" y="91519"/>
                        </a:lnTo>
                        <a:lnTo>
                          <a:pt x="79447" y="89956"/>
                        </a:lnTo>
                        <a:lnTo>
                          <a:pt x="85345" y="88914"/>
                        </a:lnTo>
                        <a:lnTo>
                          <a:pt x="92534" y="88133"/>
                        </a:lnTo>
                        <a:lnTo>
                          <a:pt x="98433" y="88306"/>
                        </a:lnTo>
                        <a:lnTo>
                          <a:pt x="100276" y="88306"/>
                        </a:lnTo>
                        <a:lnTo>
                          <a:pt x="100276" y="90911"/>
                        </a:lnTo>
                        <a:lnTo>
                          <a:pt x="101751" y="92214"/>
                        </a:lnTo>
                        <a:lnTo>
                          <a:pt x="91428" y="93342"/>
                        </a:lnTo>
                        <a:lnTo>
                          <a:pt x="82211" y="96555"/>
                        </a:lnTo>
                        <a:lnTo>
                          <a:pt x="71889" y="98205"/>
                        </a:lnTo>
                        <a:lnTo>
                          <a:pt x="64884" y="98639"/>
                        </a:lnTo>
                        <a:lnTo>
                          <a:pt x="58986" y="100202"/>
                        </a:lnTo>
                        <a:lnTo>
                          <a:pt x="61382" y="101244"/>
                        </a:lnTo>
                        <a:lnTo>
                          <a:pt x="67281" y="100289"/>
                        </a:lnTo>
                        <a:lnTo>
                          <a:pt x="73732" y="99247"/>
                        </a:lnTo>
                        <a:lnTo>
                          <a:pt x="81105" y="98639"/>
                        </a:lnTo>
                        <a:lnTo>
                          <a:pt x="87557" y="96816"/>
                        </a:lnTo>
                        <a:lnTo>
                          <a:pt x="91059" y="95253"/>
                        </a:lnTo>
                        <a:lnTo>
                          <a:pt x="95852" y="94905"/>
                        </a:lnTo>
                        <a:lnTo>
                          <a:pt x="101382" y="94905"/>
                        </a:lnTo>
                        <a:lnTo>
                          <a:pt x="103041" y="95253"/>
                        </a:lnTo>
                        <a:lnTo>
                          <a:pt x="105069" y="97076"/>
                        </a:lnTo>
                        <a:lnTo>
                          <a:pt x="106175" y="99247"/>
                        </a:lnTo>
                        <a:lnTo>
                          <a:pt x="105069" y="101244"/>
                        </a:lnTo>
                        <a:lnTo>
                          <a:pt x="102672" y="102286"/>
                        </a:lnTo>
                        <a:lnTo>
                          <a:pt x="100829" y="105065"/>
                        </a:lnTo>
                        <a:lnTo>
                          <a:pt x="102672" y="106193"/>
                        </a:lnTo>
                        <a:lnTo>
                          <a:pt x="105069" y="107322"/>
                        </a:lnTo>
                        <a:lnTo>
                          <a:pt x="105069" y="108277"/>
                        </a:lnTo>
                        <a:lnTo>
                          <a:pt x="101751" y="10853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63" name="Shape 263"/>
                  <p:cNvSpPr/>
                  <p:nvPr/>
                </p:nvSpPr>
                <p:spPr>
                  <a:xfrm>
                    <a:off x="2117725" y="4968875"/>
                    <a:ext cx="149225" cy="49211"/>
                  </a:xfrm>
                  <a:custGeom>
                    <a:pathLst>
                      <a:path extrusionOk="0" h="120000" w="120000">
                        <a:moveTo>
                          <a:pt x="0" y="96393"/>
                        </a:moveTo>
                        <a:lnTo>
                          <a:pt x="48253" y="90491"/>
                        </a:lnTo>
                        <a:lnTo>
                          <a:pt x="66666" y="59016"/>
                        </a:lnTo>
                        <a:lnTo>
                          <a:pt x="81904" y="21639"/>
                        </a:lnTo>
                        <a:lnTo>
                          <a:pt x="111746" y="0"/>
                        </a:lnTo>
                        <a:lnTo>
                          <a:pt x="120000" y="21639"/>
                        </a:lnTo>
                        <a:lnTo>
                          <a:pt x="107301" y="33442"/>
                        </a:lnTo>
                        <a:lnTo>
                          <a:pt x="86349" y="68852"/>
                        </a:lnTo>
                        <a:lnTo>
                          <a:pt x="75555" y="90491"/>
                        </a:lnTo>
                        <a:lnTo>
                          <a:pt x="55873" y="106229"/>
                        </a:lnTo>
                        <a:lnTo>
                          <a:pt x="26666" y="116065"/>
                        </a:lnTo>
                        <a:lnTo>
                          <a:pt x="2539" y="120000"/>
                        </a:lnTo>
                        <a:lnTo>
                          <a:pt x="0" y="96393"/>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64" name="Shape 264"/>
                  <p:cNvSpPr/>
                  <p:nvPr/>
                </p:nvSpPr>
                <p:spPr>
                  <a:xfrm>
                    <a:off x="1889125" y="3895725"/>
                    <a:ext cx="433386" cy="234949"/>
                  </a:xfrm>
                  <a:custGeom>
                    <a:pathLst>
                      <a:path extrusionOk="0" h="120000" w="120000">
                        <a:moveTo>
                          <a:pt x="3516" y="13737"/>
                        </a:moveTo>
                        <a:lnTo>
                          <a:pt x="17802" y="14949"/>
                        </a:lnTo>
                        <a:lnTo>
                          <a:pt x="32967" y="16161"/>
                        </a:lnTo>
                        <a:lnTo>
                          <a:pt x="42637" y="16161"/>
                        </a:lnTo>
                        <a:lnTo>
                          <a:pt x="50549" y="12929"/>
                        </a:lnTo>
                        <a:lnTo>
                          <a:pt x="63076" y="6060"/>
                        </a:lnTo>
                        <a:lnTo>
                          <a:pt x="69010" y="0"/>
                        </a:lnTo>
                        <a:lnTo>
                          <a:pt x="77142" y="8484"/>
                        </a:lnTo>
                        <a:lnTo>
                          <a:pt x="90549" y="25454"/>
                        </a:lnTo>
                        <a:lnTo>
                          <a:pt x="100219" y="37979"/>
                        </a:lnTo>
                        <a:lnTo>
                          <a:pt x="112527" y="53737"/>
                        </a:lnTo>
                        <a:lnTo>
                          <a:pt x="119999" y="66262"/>
                        </a:lnTo>
                        <a:lnTo>
                          <a:pt x="112967" y="76767"/>
                        </a:lnTo>
                        <a:lnTo>
                          <a:pt x="106153" y="88888"/>
                        </a:lnTo>
                        <a:lnTo>
                          <a:pt x="95164" y="97373"/>
                        </a:lnTo>
                        <a:lnTo>
                          <a:pt x="83516" y="106262"/>
                        </a:lnTo>
                        <a:lnTo>
                          <a:pt x="72967" y="113535"/>
                        </a:lnTo>
                        <a:lnTo>
                          <a:pt x="63296" y="116363"/>
                        </a:lnTo>
                        <a:lnTo>
                          <a:pt x="53186" y="120000"/>
                        </a:lnTo>
                        <a:lnTo>
                          <a:pt x="40659" y="103838"/>
                        </a:lnTo>
                        <a:lnTo>
                          <a:pt x="31208" y="89696"/>
                        </a:lnTo>
                        <a:lnTo>
                          <a:pt x="20219" y="71919"/>
                        </a:lnTo>
                        <a:lnTo>
                          <a:pt x="10989" y="53737"/>
                        </a:lnTo>
                        <a:lnTo>
                          <a:pt x="3956" y="41616"/>
                        </a:lnTo>
                        <a:lnTo>
                          <a:pt x="0" y="23434"/>
                        </a:lnTo>
                        <a:lnTo>
                          <a:pt x="3516" y="13737"/>
                        </a:lnTo>
                        <a:close/>
                      </a:path>
                    </a:pathLst>
                  </a:custGeom>
                  <a:solidFill>
                    <a:srgbClr val="F8F8F8"/>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65" name="Shape 265"/>
                  <p:cNvSpPr/>
                  <p:nvPr/>
                </p:nvSpPr>
                <p:spPr>
                  <a:xfrm>
                    <a:off x="1878011" y="3887787"/>
                    <a:ext cx="469899" cy="274636"/>
                  </a:xfrm>
                  <a:custGeom>
                    <a:pathLst>
                      <a:path extrusionOk="0" h="120000" w="120000">
                        <a:moveTo>
                          <a:pt x="58779" y="102608"/>
                        </a:moveTo>
                        <a:lnTo>
                          <a:pt x="77694" y="93565"/>
                        </a:lnTo>
                        <a:lnTo>
                          <a:pt x="93152" y="82434"/>
                        </a:lnTo>
                        <a:lnTo>
                          <a:pt x="104338" y="68869"/>
                        </a:lnTo>
                        <a:lnTo>
                          <a:pt x="108610" y="61217"/>
                        </a:lnTo>
                        <a:lnTo>
                          <a:pt x="92745" y="36521"/>
                        </a:lnTo>
                        <a:lnTo>
                          <a:pt x="79932" y="22956"/>
                        </a:lnTo>
                        <a:lnTo>
                          <a:pt x="67525" y="10086"/>
                        </a:lnTo>
                        <a:lnTo>
                          <a:pt x="65288" y="10086"/>
                        </a:lnTo>
                        <a:lnTo>
                          <a:pt x="57355" y="14608"/>
                        </a:lnTo>
                        <a:lnTo>
                          <a:pt x="47186" y="19478"/>
                        </a:lnTo>
                        <a:lnTo>
                          <a:pt x="28881" y="21913"/>
                        </a:lnTo>
                        <a:lnTo>
                          <a:pt x="10983" y="20869"/>
                        </a:lnTo>
                        <a:lnTo>
                          <a:pt x="6305" y="21913"/>
                        </a:lnTo>
                        <a:lnTo>
                          <a:pt x="6305" y="27478"/>
                        </a:lnTo>
                        <a:lnTo>
                          <a:pt x="10169" y="36521"/>
                        </a:lnTo>
                        <a:lnTo>
                          <a:pt x="17491" y="52173"/>
                        </a:lnTo>
                        <a:lnTo>
                          <a:pt x="26644" y="65391"/>
                        </a:lnTo>
                        <a:lnTo>
                          <a:pt x="38033" y="84521"/>
                        </a:lnTo>
                        <a:lnTo>
                          <a:pt x="49220" y="98086"/>
                        </a:lnTo>
                        <a:lnTo>
                          <a:pt x="56135" y="106434"/>
                        </a:lnTo>
                        <a:lnTo>
                          <a:pt x="58372" y="114782"/>
                        </a:lnTo>
                        <a:lnTo>
                          <a:pt x="55728" y="120000"/>
                        </a:lnTo>
                        <a:lnTo>
                          <a:pt x="51864" y="117217"/>
                        </a:lnTo>
                        <a:lnTo>
                          <a:pt x="40677" y="99826"/>
                        </a:lnTo>
                        <a:lnTo>
                          <a:pt x="26644" y="80000"/>
                        </a:lnTo>
                        <a:lnTo>
                          <a:pt x="16474" y="65391"/>
                        </a:lnTo>
                        <a:lnTo>
                          <a:pt x="9559" y="52173"/>
                        </a:lnTo>
                        <a:lnTo>
                          <a:pt x="3661" y="38608"/>
                        </a:lnTo>
                        <a:lnTo>
                          <a:pt x="1016" y="29565"/>
                        </a:lnTo>
                        <a:lnTo>
                          <a:pt x="0" y="19478"/>
                        </a:lnTo>
                        <a:lnTo>
                          <a:pt x="1627" y="12869"/>
                        </a:lnTo>
                        <a:lnTo>
                          <a:pt x="5898" y="10086"/>
                        </a:lnTo>
                        <a:lnTo>
                          <a:pt x="13423" y="10782"/>
                        </a:lnTo>
                        <a:lnTo>
                          <a:pt x="27864" y="14608"/>
                        </a:lnTo>
                        <a:lnTo>
                          <a:pt x="40271" y="14608"/>
                        </a:lnTo>
                        <a:lnTo>
                          <a:pt x="49220" y="10086"/>
                        </a:lnTo>
                        <a:lnTo>
                          <a:pt x="59593" y="6260"/>
                        </a:lnTo>
                        <a:lnTo>
                          <a:pt x="63864" y="0"/>
                        </a:lnTo>
                        <a:lnTo>
                          <a:pt x="68542" y="0"/>
                        </a:lnTo>
                        <a:lnTo>
                          <a:pt x="79118" y="10782"/>
                        </a:lnTo>
                        <a:lnTo>
                          <a:pt x="90508" y="25739"/>
                        </a:lnTo>
                        <a:lnTo>
                          <a:pt x="102915" y="39304"/>
                        </a:lnTo>
                        <a:lnTo>
                          <a:pt x="109830" y="48000"/>
                        </a:lnTo>
                        <a:lnTo>
                          <a:pt x="116949" y="56000"/>
                        </a:lnTo>
                        <a:lnTo>
                          <a:pt x="120000" y="58782"/>
                        </a:lnTo>
                        <a:lnTo>
                          <a:pt x="118372" y="65043"/>
                        </a:lnTo>
                        <a:lnTo>
                          <a:pt x="113084" y="69913"/>
                        </a:lnTo>
                        <a:lnTo>
                          <a:pt x="107186" y="78608"/>
                        </a:lnTo>
                        <a:lnTo>
                          <a:pt x="101694" y="82434"/>
                        </a:lnTo>
                        <a:lnTo>
                          <a:pt x="91525" y="89739"/>
                        </a:lnTo>
                        <a:lnTo>
                          <a:pt x="84203" y="95304"/>
                        </a:lnTo>
                        <a:lnTo>
                          <a:pt x="76067" y="104000"/>
                        </a:lnTo>
                        <a:lnTo>
                          <a:pt x="67525" y="106434"/>
                        </a:lnTo>
                        <a:lnTo>
                          <a:pt x="61016" y="107130"/>
                        </a:lnTo>
                        <a:lnTo>
                          <a:pt x="58779" y="10260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66" name="Shape 266"/>
                  <p:cNvSpPr/>
                  <p:nvPr/>
                </p:nvSpPr>
                <p:spPr>
                  <a:xfrm>
                    <a:off x="2143125" y="4095750"/>
                    <a:ext cx="149225" cy="95250"/>
                  </a:xfrm>
                  <a:custGeom>
                    <a:pathLst>
                      <a:path extrusionOk="0" h="120000" w="120000">
                        <a:moveTo>
                          <a:pt x="101390" y="14117"/>
                        </a:moveTo>
                        <a:lnTo>
                          <a:pt x="75721" y="46386"/>
                        </a:lnTo>
                        <a:lnTo>
                          <a:pt x="52620" y="75630"/>
                        </a:lnTo>
                        <a:lnTo>
                          <a:pt x="19251" y="94789"/>
                        </a:lnTo>
                        <a:lnTo>
                          <a:pt x="0" y="103865"/>
                        </a:lnTo>
                        <a:lnTo>
                          <a:pt x="15401" y="120000"/>
                        </a:lnTo>
                        <a:lnTo>
                          <a:pt x="39144" y="113949"/>
                        </a:lnTo>
                        <a:lnTo>
                          <a:pt x="76363" y="75630"/>
                        </a:lnTo>
                        <a:lnTo>
                          <a:pt x="120000" y="0"/>
                        </a:lnTo>
                        <a:lnTo>
                          <a:pt x="101390" y="14117"/>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267" name="Shape 267"/>
                <p:cNvGrpSpPr/>
                <p:nvPr/>
              </p:nvGrpSpPr>
              <p:grpSpPr>
                <a:xfrm>
                  <a:off x="2001836" y="4070350"/>
                  <a:ext cx="547686" cy="1235074"/>
                  <a:chOff x="2001836" y="4070350"/>
                  <a:chExt cx="547686" cy="1235074"/>
                </a:xfrm>
              </p:grpSpPr>
              <p:sp>
                <p:nvSpPr>
                  <p:cNvPr id="268" name="Shape 268"/>
                  <p:cNvSpPr/>
                  <p:nvPr/>
                </p:nvSpPr>
                <p:spPr>
                  <a:xfrm>
                    <a:off x="2012950" y="4124325"/>
                    <a:ext cx="287337" cy="1163637"/>
                  </a:xfrm>
                  <a:custGeom>
                    <a:pathLst>
                      <a:path extrusionOk="0" h="120000" w="120000">
                        <a:moveTo>
                          <a:pt x="118011" y="21609"/>
                        </a:moveTo>
                        <a:lnTo>
                          <a:pt x="120000" y="26030"/>
                        </a:lnTo>
                        <a:lnTo>
                          <a:pt x="120000" y="49768"/>
                        </a:lnTo>
                        <a:lnTo>
                          <a:pt x="111381" y="81691"/>
                        </a:lnTo>
                        <a:lnTo>
                          <a:pt x="112044" y="102073"/>
                        </a:lnTo>
                        <a:lnTo>
                          <a:pt x="116353" y="116070"/>
                        </a:lnTo>
                        <a:lnTo>
                          <a:pt x="112044" y="120000"/>
                        </a:lnTo>
                        <a:lnTo>
                          <a:pt x="105082" y="119181"/>
                        </a:lnTo>
                        <a:lnTo>
                          <a:pt x="64640" y="111405"/>
                        </a:lnTo>
                        <a:lnTo>
                          <a:pt x="54033" y="109931"/>
                        </a:lnTo>
                        <a:lnTo>
                          <a:pt x="48066" y="107721"/>
                        </a:lnTo>
                        <a:lnTo>
                          <a:pt x="37458" y="104774"/>
                        </a:lnTo>
                        <a:lnTo>
                          <a:pt x="23535" y="101664"/>
                        </a:lnTo>
                        <a:lnTo>
                          <a:pt x="16574" y="97571"/>
                        </a:lnTo>
                        <a:lnTo>
                          <a:pt x="0" y="94051"/>
                        </a:lnTo>
                        <a:lnTo>
                          <a:pt x="0" y="91923"/>
                        </a:lnTo>
                        <a:lnTo>
                          <a:pt x="8950" y="89140"/>
                        </a:lnTo>
                        <a:lnTo>
                          <a:pt x="12265" y="85620"/>
                        </a:lnTo>
                        <a:lnTo>
                          <a:pt x="10276" y="83738"/>
                        </a:lnTo>
                        <a:lnTo>
                          <a:pt x="6298" y="80627"/>
                        </a:lnTo>
                        <a:lnTo>
                          <a:pt x="4640" y="78499"/>
                        </a:lnTo>
                        <a:lnTo>
                          <a:pt x="11270" y="75061"/>
                        </a:lnTo>
                        <a:lnTo>
                          <a:pt x="11270" y="72769"/>
                        </a:lnTo>
                        <a:lnTo>
                          <a:pt x="4309" y="68185"/>
                        </a:lnTo>
                        <a:lnTo>
                          <a:pt x="4309" y="65566"/>
                        </a:lnTo>
                        <a:lnTo>
                          <a:pt x="7955" y="63601"/>
                        </a:lnTo>
                        <a:lnTo>
                          <a:pt x="14917" y="61145"/>
                        </a:lnTo>
                        <a:lnTo>
                          <a:pt x="14585" y="57053"/>
                        </a:lnTo>
                        <a:lnTo>
                          <a:pt x="10276" y="53697"/>
                        </a:lnTo>
                        <a:lnTo>
                          <a:pt x="14585" y="49768"/>
                        </a:lnTo>
                        <a:lnTo>
                          <a:pt x="18563" y="48867"/>
                        </a:lnTo>
                        <a:lnTo>
                          <a:pt x="14917" y="45184"/>
                        </a:lnTo>
                        <a:lnTo>
                          <a:pt x="6298" y="41418"/>
                        </a:lnTo>
                        <a:lnTo>
                          <a:pt x="4309" y="38881"/>
                        </a:lnTo>
                        <a:lnTo>
                          <a:pt x="6298" y="36507"/>
                        </a:lnTo>
                        <a:lnTo>
                          <a:pt x="17237" y="34461"/>
                        </a:lnTo>
                        <a:lnTo>
                          <a:pt x="16574" y="32742"/>
                        </a:lnTo>
                        <a:lnTo>
                          <a:pt x="4640" y="27257"/>
                        </a:lnTo>
                        <a:lnTo>
                          <a:pt x="662" y="23001"/>
                        </a:lnTo>
                        <a:lnTo>
                          <a:pt x="4309" y="20545"/>
                        </a:lnTo>
                        <a:lnTo>
                          <a:pt x="14917" y="18335"/>
                        </a:lnTo>
                        <a:lnTo>
                          <a:pt x="12265" y="16452"/>
                        </a:lnTo>
                        <a:lnTo>
                          <a:pt x="4640" y="14242"/>
                        </a:lnTo>
                        <a:lnTo>
                          <a:pt x="4640" y="11869"/>
                        </a:lnTo>
                        <a:lnTo>
                          <a:pt x="17237" y="10231"/>
                        </a:lnTo>
                        <a:lnTo>
                          <a:pt x="22872" y="8512"/>
                        </a:lnTo>
                        <a:lnTo>
                          <a:pt x="12265" y="4993"/>
                        </a:lnTo>
                        <a:lnTo>
                          <a:pt x="12265" y="3110"/>
                        </a:lnTo>
                        <a:lnTo>
                          <a:pt x="24861" y="1964"/>
                        </a:lnTo>
                        <a:lnTo>
                          <a:pt x="25524" y="0"/>
                        </a:lnTo>
                        <a:lnTo>
                          <a:pt x="39447" y="4993"/>
                        </a:lnTo>
                        <a:lnTo>
                          <a:pt x="56022" y="10150"/>
                        </a:lnTo>
                        <a:lnTo>
                          <a:pt x="76906" y="14242"/>
                        </a:lnTo>
                        <a:lnTo>
                          <a:pt x="93480" y="17517"/>
                        </a:lnTo>
                        <a:lnTo>
                          <a:pt x="111381" y="20054"/>
                        </a:lnTo>
                        <a:lnTo>
                          <a:pt x="118011" y="21609"/>
                        </a:lnTo>
                        <a:close/>
                      </a:path>
                    </a:pathLst>
                  </a:custGeom>
                  <a:solidFill>
                    <a:srgbClr val="DDDDDD"/>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69" name="Shape 269"/>
                  <p:cNvSpPr/>
                  <p:nvPr/>
                </p:nvSpPr>
                <p:spPr>
                  <a:xfrm>
                    <a:off x="2001836" y="4141787"/>
                    <a:ext cx="82550" cy="887411"/>
                  </a:xfrm>
                  <a:custGeom>
                    <a:pathLst>
                      <a:path extrusionOk="0" h="120000" w="120000">
                        <a:moveTo>
                          <a:pt x="60000" y="0"/>
                        </a:moveTo>
                        <a:lnTo>
                          <a:pt x="81923" y="3978"/>
                        </a:lnTo>
                        <a:lnTo>
                          <a:pt x="101538" y="6559"/>
                        </a:lnTo>
                        <a:lnTo>
                          <a:pt x="120000" y="8279"/>
                        </a:lnTo>
                        <a:lnTo>
                          <a:pt x="115384" y="10215"/>
                        </a:lnTo>
                        <a:lnTo>
                          <a:pt x="96923" y="11612"/>
                        </a:lnTo>
                        <a:lnTo>
                          <a:pt x="66923" y="12258"/>
                        </a:lnTo>
                        <a:lnTo>
                          <a:pt x="46153" y="13978"/>
                        </a:lnTo>
                        <a:lnTo>
                          <a:pt x="50769" y="16129"/>
                        </a:lnTo>
                        <a:lnTo>
                          <a:pt x="65769" y="17419"/>
                        </a:lnTo>
                        <a:lnTo>
                          <a:pt x="88846" y="20107"/>
                        </a:lnTo>
                        <a:lnTo>
                          <a:pt x="88846" y="21612"/>
                        </a:lnTo>
                        <a:lnTo>
                          <a:pt x="81923" y="23010"/>
                        </a:lnTo>
                        <a:lnTo>
                          <a:pt x="60000" y="24408"/>
                        </a:lnTo>
                        <a:lnTo>
                          <a:pt x="39230" y="25806"/>
                        </a:lnTo>
                        <a:lnTo>
                          <a:pt x="35769" y="27849"/>
                        </a:lnTo>
                        <a:lnTo>
                          <a:pt x="43846" y="29784"/>
                        </a:lnTo>
                        <a:lnTo>
                          <a:pt x="60000" y="33870"/>
                        </a:lnTo>
                        <a:lnTo>
                          <a:pt x="75000" y="36989"/>
                        </a:lnTo>
                        <a:lnTo>
                          <a:pt x="88846" y="39247"/>
                        </a:lnTo>
                        <a:lnTo>
                          <a:pt x="88846" y="41720"/>
                        </a:lnTo>
                        <a:lnTo>
                          <a:pt x="81923" y="43978"/>
                        </a:lnTo>
                        <a:lnTo>
                          <a:pt x="60000" y="46021"/>
                        </a:lnTo>
                        <a:lnTo>
                          <a:pt x="46153" y="48064"/>
                        </a:lnTo>
                        <a:lnTo>
                          <a:pt x="50769" y="51397"/>
                        </a:lnTo>
                        <a:lnTo>
                          <a:pt x="87692" y="56559"/>
                        </a:lnTo>
                        <a:lnTo>
                          <a:pt x="101538" y="59354"/>
                        </a:lnTo>
                        <a:lnTo>
                          <a:pt x="103846" y="61935"/>
                        </a:lnTo>
                        <a:lnTo>
                          <a:pt x="88846" y="63978"/>
                        </a:lnTo>
                        <a:lnTo>
                          <a:pt x="72692" y="65913"/>
                        </a:lnTo>
                        <a:lnTo>
                          <a:pt x="66923" y="68709"/>
                        </a:lnTo>
                        <a:lnTo>
                          <a:pt x="79615" y="72150"/>
                        </a:lnTo>
                        <a:lnTo>
                          <a:pt x="94615" y="75591"/>
                        </a:lnTo>
                        <a:lnTo>
                          <a:pt x="101538" y="78172"/>
                        </a:lnTo>
                        <a:lnTo>
                          <a:pt x="94615" y="79784"/>
                        </a:lnTo>
                        <a:lnTo>
                          <a:pt x="75000" y="81505"/>
                        </a:lnTo>
                        <a:lnTo>
                          <a:pt x="50769" y="83548"/>
                        </a:lnTo>
                        <a:lnTo>
                          <a:pt x="39230" y="85591"/>
                        </a:lnTo>
                        <a:lnTo>
                          <a:pt x="50769" y="89139"/>
                        </a:lnTo>
                        <a:lnTo>
                          <a:pt x="75000" y="92903"/>
                        </a:lnTo>
                        <a:lnTo>
                          <a:pt x="87692" y="95698"/>
                        </a:lnTo>
                        <a:lnTo>
                          <a:pt x="88846" y="97956"/>
                        </a:lnTo>
                        <a:lnTo>
                          <a:pt x="81923" y="99139"/>
                        </a:lnTo>
                        <a:lnTo>
                          <a:pt x="57692" y="99139"/>
                        </a:lnTo>
                        <a:lnTo>
                          <a:pt x="50769" y="103978"/>
                        </a:lnTo>
                        <a:lnTo>
                          <a:pt x="65769" y="107096"/>
                        </a:lnTo>
                        <a:lnTo>
                          <a:pt x="79615" y="109354"/>
                        </a:lnTo>
                        <a:lnTo>
                          <a:pt x="81923" y="111397"/>
                        </a:lnTo>
                        <a:lnTo>
                          <a:pt x="81923" y="113225"/>
                        </a:lnTo>
                        <a:lnTo>
                          <a:pt x="57692" y="116129"/>
                        </a:lnTo>
                        <a:lnTo>
                          <a:pt x="24230" y="120000"/>
                        </a:lnTo>
                        <a:lnTo>
                          <a:pt x="2307" y="118709"/>
                        </a:lnTo>
                        <a:lnTo>
                          <a:pt x="10384" y="115483"/>
                        </a:lnTo>
                        <a:lnTo>
                          <a:pt x="43846" y="110537"/>
                        </a:lnTo>
                        <a:lnTo>
                          <a:pt x="39230" y="107419"/>
                        </a:lnTo>
                        <a:lnTo>
                          <a:pt x="24230" y="103763"/>
                        </a:lnTo>
                        <a:lnTo>
                          <a:pt x="15000" y="100645"/>
                        </a:lnTo>
                        <a:lnTo>
                          <a:pt x="30000" y="97956"/>
                        </a:lnTo>
                        <a:lnTo>
                          <a:pt x="43846" y="97096"/>
                        </a:lnTo>
                        <a:lnTo>
                          <a:pt x="46153" y="95053"/>
                        </a:lnTo>
                        <a:lnTo>
                          <a:pt x="30000" y="91182"/>
                        </a:lnTo>
                        <a:lnTo>
                          <a:pt x="10384" y="87849"/>
                        </a:lnTo>
                        <a:lnTo>
                          <a:pt x="0" y="84408"/>
                        </a:lnTo>
                        <a:lnTo>
                          <a:pt x="10384" y="80430"/>
                        </a:lnTo>
                        <a:lnTo>
                          <a:pt x="43846" y="78924"/>
                        </a:lnTo>
                        <a:lnTo>
                          <a:pt x="54230" y="76989"/>
                        </a:lnTo>
                        <a:lnTo>
                          <a:pt x="50769" y="74408"/>
                        </a:lnTo>
                        <a:lnTo>
                          <a:pt x="43846" y="71612"/>
                        </a:lnTo>
                        <a:lnTo>
                          <a:pt x="32307" y="68064"/>
                        </a:lnTo>
                        <a:lnTo>
                          <a:pt x="32307" y="65376"/>
                        </a:lnTo>
                        <a:lnTo>
                          <a:pt x="46153" y="63548"/>
                        </a:lnTo>
                        <a:lnTo>
                          <a:pt x="65769" y="61290"/>
                        </a:lnTo>
                        <a:lnTo>
                          <a:pt x="65769" y="59892"/>
                        </a:lnTo>
                        <a:lnTo>
                          <a:pt x="50769" y="56774"/>
                        </a:lnTo>
                        <a:lnTo>
                          <a:pt x="23076" y="52795"/>
                        </a:lnTo>
                        <a:lnTo>
                          <a:pt x="10384" y="49784"/>
                        </a:lnTo>
                        <a:lnTo>
                          <a:pt x="10384" y="47419"/>
                        </a:lnTo>
                        <a:lnTo>
                          <a:pt x="17307" y="45161"/>
                        </a:lnTo>
                        <a:lnTo>
                          <a:pt x="35769" y="43225"/>
                        </a:lnTo>
                        <a:lnTo>
                          <a:pt x="54230" y="41290"/>
                        </a:lnTo>
                        <a:lnTo>
                          <a:pt x="54230" y="39784"/>
                        </a:lnTo>
                        <a:lnTo>
                          <a:pt x="15000" y="32365"/>
                        </a:lnTo>
                        <a:lnTo>
                          <a:pt x="8076" y="29569"/>
                        </a:lnTo>
                        <a:lnTo>
                          <a:pt x="0" y="27096"/>
                        </a:lnTo>
                        <a:lnTo>
                          <a:pt x="15000" y="24838"/>
                        </a:lnTo>
                        <a:lnTo>
                          <a:pt x="32307" y="23010"/>
                        </a:lnTo>
                        <a:lnTo>
                          <a:pt x="46153" y="21612"/>
                        </a:lnTo>
                        <a:lnTo>
                          <a:pt x="46153" y="20430"/>
                        </a:lnTo>
                        <a:lnTo>
                          <a:pt x="32307" y="18279"/>
                        </a:lnTo>
                        <a:lnTo>
                          <a:pt x="10384" y="16129"/>
                        </a:lnTo>
                        <a:lnTo>
                          <a:pt x="10384" y="13978"/>
                        </a:lnTo>
                        <a:lnTo>
                          <a:pt x="24230" y="12043"/>
                        </a:lnTo>
                        <a:lnTo>
                          <a:pt x="46153" y="10215"/>
                        </a:lnTo>
                        <a:lnTo>
                          <a:pt x="65769" y="9354"/>
                        </a:lnTo>
                        <a:lnTo>
                          <a:pt x="75000" y="7956"/>
                        </a:lnTo>
                        <a:lnTo>
                          <a:pt x="66923" y="6236"/>
                        </a:lnTo>
                        <a:lnTo>
                          <a:pt x="54230" y="4193"/>
                        </a:lnTo>
                        <a:lnTo>
                          <a:pt x="46153" y="2043"/>
                        </a:lnTo>
                        <a:lnTo>
                          <a:pt x="60000" y="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70" name="Shape 270"/>
                  <p:cNvSpPr/>
                  <p:nvPr/>
                </p:nvSpPr>
                <p:spPr>
                  <a:xfrm>
                    <a:off x="2227261" y="4357687"/>
                    <a:ext cx="77787" cy="717550"/>
                  </a:xfrm>
                  <a:custGeom>
                    <a:pathLst>
                      <a:path extrusionOk="0" h="120000" w="120000">
                        <a:moveTo>
                          <a:pt x="92400" y="0"/>
                        </a:moveTo>
                        <a:lnTo>
                          <a:pt x="106800" y="3322"/>
                        </a:lnTo>
                        <a:lnTo>
                          <a:pt x="120000" y="9036"/>
                        </a:lnTo>
                        <a:lnTo>
                          <a:pt x="112800" y="11561"/>
                        </a:lnTo>
                        <a:lnTo>
                          <a:pt x="81600" y="13289"/>
                        </a:lnTo>
                        <a:lnTo>
                          <a:pt x="62400" y="15016"/>
                        </a:lnTo>
                        <a:lnTo>
                          <a:pt x="62400" y="19667"/>
                        </a:lnTo>
                        <a:lnTo>
                          <a:pt x="78000" y="24186"/>
                        </a:lnTo>
                        <a:lnTo>
                          <a:pt x="97200" y="27242"/>
                        </a:lnTo>
                        <a:lnTo>
                          <a:pt x="99600" y="32956"/>
                        </a:lnTo>
                        <a:lnTo>
                          <a:pt x="90000" y="34950"/>
                        </a:lnTo>
                        <a:lnTo>
                          <a:pt x="69600" y="37475"/>
                        </a:lnTo>
                        <a:lnTo>
                          <a:pt x="66000" y="41328"/>
                        </a:lnTo>
                        <a:lnTo>
                          <a:pt x="78000" y="44916"/>
                        </a:lnTo>
                        <a:lnTo>
                          <a:pt x="92400" y="47973"/>
                        </a:lnTo>
                        <a:lnTo>
                          <a:pt x="99600" y="53023"/>
                        </a:lnTo>
                        <a:lnTo>
                          <a:pt x="99600" y="55813"/>
                        </a:lnTo>
                        <a:lnTo>
                          <a:pt x="84000" y="58870"/>
                        </a:lnTo>
                        <a:lnTo>
                          <a:pt x="58800" y="61661"/>
                        </a:lnTo>
                        <a:lnTo>
                          <a:pt x="58800" y="64186"/>
                        </a:lnTo>
                        <a:lnTo>
                          <a:pt x="66000" y="71627"/>
                        </a:lnTo>
                        <a:lnTo>
                          <a:pt x="92400" y="74684"/>
                        </a:lnTo>
                        <a:lnTo>
                          <a:pt x="106800" y="78006"/>
                        </a:lnTo>
                        <a:lnTo>
                          <a:pt x="99600" y="81727"/>
                        </a:lnTo>
                        <a:lnTo>
                          <a:pt x="62400" y="84119"/>
                        </a:lnTo>
                        <a:lnTo>
                          <a:pt x="44400" y="86644"/>
                        </a:lnTo>
                        <a:lnTo>
                          <a:pt x="39600" y="91295"/>
                        </a:lnTo>
                        <a:lnTo>
                          <a:pt x="58800" y="97142"/>
                        </a:lnTo>
                        <a:lnTo>
                          <a:pt x="74400" y="103122"/>
                        </a:lnTo>
                        <a:lnTo>
                          <a:pt x="74400" y="106312"/>
                        </a:lnTo>
                        <a:lnTo>
                          <a:pt x="66000" y="110830"/>
                        </a:lnTo>
                        <a:lnTo>
                          <a:pt x="44400" y="111627"/>
                        </a:lnTo>
                        <a:lnTo>
                          <a:pt x="28800" y="114950"/>
                        </a:lnTo>
                        <a:lnTo>
                          <a:pt x="28800" y="118936"/>
                        </a:lnTo>
                        <a:lnTo>
                          <a:pt x="0" y="120000"/>
                        </a:lnTo>
                        <a:lnTo>
                          <a:pt x="13200" y="115747"/>
                        </a:lnTo>
                        <a:lnTo>
                          <a:pt x="37200" y="110830"/>
                        </a:lnTo>
                        <a:lnTo>
                          <a:pt x="44400" y="107375"/>
                        </a:lnTo>
                        <a:lnTo>
                          <a:pt x="44400" y="100730"/>
                        </a:lnTo>
                        <a:lnTo>
                          <a:pt x="28800" y="95016"/>
                        </a:lnTo>
                        <a:lnTo>
                          <a:pt x="24000" y="90498"/>
                        </a:lnTo>
                        <a:lnTo>
                          <a:pt x="21600" y="85847"/>
                        </a:lnTo>
                        <a:lnTo>
                          <a:pt x="46800" y="82126"/>
                        </a:lnTo>
                        <a:lnTo>
                          <a:pt x="62400" y="79601"/>
                        </a:lnTo>
                        <a:lnTo>
                          <a:pt x="52800" y="74684"/>
                        </a:lnTo>
                        <a:lnTo>
                          <a:pt x="28800" y="70830"/>
                        </a:lnTo>
                        <a:lnTo>
                          <a:pt x="24000" y="67375"/>
                        </a:lnTo>
                        <a:lnTo>
                          <a:pt x="21600" y="62458"/>
                        </a:lnTo>
                        <a:lnTo>
                          <a:pt x="31200" y="59136"/>
                        </a:lnTo>
                        <a:lnTo>
                          <a:pt x="52800" y="55813"/>
                        </a:lnTo>
                        <a:lnTo>
                          <a:pt x="66000" y="53289"/>
                        </a:lnTo>
                        <a:lnTo>
                          <a:pt x="66000" y="50764"/>
                        </a:lnTo>
                        <a:lnTo>
                          <a:pt x="52800" y="47973"/>
                        </a:lnTo>
                        <a:lnTo>
                          <a:pt x="37200" y="42392"/>
                        </a:lnTo>
                        <a:lnTo>
                          <a:pt x="37200" y="38803"/>
                        </a:lnTo>
                        <a:lnTo>
                          <a:pt x="44400" y="35481"/>
                        </a:lnTo>
                        <a:lnTo>
                          <a:pt x="58800" y="32956"/>
                        </a:lnTo>
                        <a:lnTo>
                          <a:pt x="62400" y="30431"/>
                        </a:lnTo>
                        <a:lnTo>
                          <a:pt x="58800" y="27375"/>
                        </a:lnTo>
                        <a:lnTo>
                          <a:pt x="39600" y="22990"/>
                        </a:lnTo>
                        <a:lnTo>
                          <a:pt x="28800" y="19933"/>
                        </a:lnTo>
                        <a:lnTo>
                          <a:pt x="31200" y="14617"/>
                        </a:lnTo>
                        <a:lnTo>
                          <a:pt x="46800" y="12491"/>
                        </a:lnTo>
                        <a:lnTo>
                          <a:pt x="66000" y="9036"/>
                        </a:lnTo>
                        <a:lnTo>
                          <a:pt x="78000" y="6245"/>
                        </a:lnTo>
                        <a:lnTo>
                          <a:pt x="69600" y="3853"/>
                        </a:lnTo>
                        <a:lnTo>
                          <a:pt x="74400" y="1328"/>
                        </a:lnTo>
                        <a:lnTo>
                          <a:pt x="92400" y="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71" name="Shape 271"/>
                  <p:cNvSpPr/>
                  <p:nvPr/>
                </p:nvSpPr>
                <p:spPr>
                  <a:xfrm>
                    <a:off x="2103436" y="4270375"/>
                    <a:ext cx="179386" cy="155574"/>
                  </a:xfrm>
                  <a:custGeom>
                    <a:pathLst>
                      <a:path extrusionOk="0" h="120000" w="120000">
                        <a:moveTo>
                          <a:pt x="120000" y="96615"/>
                        </a:moveTo>
                        <a:lnTo>
                          <a:pt x="83893" y="62153"/>
                        </a:lnTo>
                        <a:lnTo>
                          <a:pt x="53097" y="30769"/>
                        </a:lnTo>
                        <a:lnTo>
                          <a:pt x="25486" y="0"/>
                        </a:lnTo>
                        <a:lnTo>
                          <a:pt x="0" y="0"/>
                        </a:lnTo>
                        <a:lnTo>
                          <a:pt x="60000" y="49846"/>
                        </a:lnTo>
                        <a:lnTo>
                          <a:pt x="89203" y="81846"/>
                        </a:lnTo>
                        <a:lnTo>
                          <a:pt x="113628" y="120000"/>
                        </a:lnTo>
                        <a:lnTo>
                          <a:pt x="120000" y="96615"/>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72" name="Shape 272"/>
                  <p:cNvSpPr/>
                  <p:nvPr/>
                </p:nvSpPr>
                <p:spPr>
                  <a:xfrm>
                    <a:off x="2100261" y="4360862"/>
                    <a:ext cx="155574" cy="125412"/>
                  </a:xfrm>
                  <a:custGeom>
                    <a:pathLst>
                      <a:path extrusionOk="0" h="120000" w="120000">
                        <a:moveTo>
                          <a:pt x="120000" y="75471"/>
                        </a:moveTo>
                        <a:lnTo>
                          <a:pt x="88615" y="61886"/>
                        </a:lnTo>
                        <a:lnTo>
                          <a:pt x="65846" y="37735"/>
                        </a:lnTo>
                        <a:lnTo>
                          <a:pt x="23384" y="0"/>
                        </a:lnTo>
                        <a:lnTo>
                          <a:pt x="0" y="0"/>
                        </a:lnTo>
                        <a:lnTo>
                          <a:pt x="54153" y="37735"/>
                        </a:lnTo>
                        <a:lnTo>
                          <a:pt x="75076" y="63396"/>
                        </a:lnTo>
                        <a:lnTo>
                          <a:pt x="120000" y="120000"/>
                        </a:lnTo>
                        <a:lnTo>
                          <a:pt x="117538" y="85283"/>
                        </a:lnTo>
                        <a:lnTo>
                          <a:pt x="120000" y="75471"/>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73" name="Shape 273"/>
                  <p:cNvSpPr/>
                  <p:nvPr/>
                </p:nvSpPr>
                <p:spPr>
                  <a:xfrm>
                    <a:off x="2076450" y="4435475"/>
                    <a:ext cx="184149" cy="195261"/>
                  </a:xfrm>
                  <a:custGeom>
                    <a:pathLst>
                      <a:path extrusionOk="0" h="120000" w="120000">
                        <a:moveTo>
                          <a:pt x="117922" y="89268"/>
                        </a:moveTo>
                        <a:lnTo>
                          <a:pt x="85194" y="61951"/>
                        </a:lnTo>
                        <a:lnTo>
                          <a:pt x="72207" y="42926"/>
                        </a:lnTo>
                        <a:lnTo>
                          <a:pt x="46233" y="24878"/>
                        </a:lnTo>
                        <a:lnTo>
                          <a:pt x="23376" y="8780"/>
                        </a:lnTo>
                        <a:lnTo>
                          <a:pt x="6753" y="0"/>
                        </a:lnTo>
                        <a:lnTo>
                          <a:pt x="0" y="0"/>
                        </a:lnTo>
                        <a:lnTo>
                          <a:pt x="0" y="8780"/>
                        </a:lnTo>
                        <a:lnTo>
                          <a:pt x="20259" y="20975"/>
                        </a:lnTo>
                        <a:lnTo>
                          <a:pt x="56103" y="42439"/>
                        </a:lnTo>
                        <a:lnTo>
                          <a:pt x="82077" y="66829"/>
                        </a:lnTo>
                        <a:lnTo>
                          <a:pt x="100259" y="94146"/>
                        </a:lnTo>
                        <a:lnTo>
                          <a:pt x="119999" y="120000"/>
                        </a:lnTo>
                        <a:lnTo>
                          <a:pt x="117922" y="8926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74" name="Shape 274"/>
                  <p:cNvSpPr/>
                  <p:nvPr/>
                </p:nvSpPr>
                <p:spPr>
                  <a:xfrm>
                    <a:off x="2097086" y="4595812"/>
                    <a:ext cx="141287" cy="115886"/>
                  </a:xfrm>
                  <a:custGeom>
                    <a:pathLst>
                      <a:path extrusionOk="0" h="120000" w="120000">
                        <a:moveTo>
                          <a:pt x="119999" y="98482"/>
                        </a:moveTo>
                        <a:lnTo>
                          <a:pt x="86101" y="54620"/>
                        </a:lnTo>
                        <a:lnTo>
                          <a:pt x="50847" y="26482"/>
                        </a:lnTo>
                        <a:lnTo>
                          <a:pt x="21694" y="7448"/>
                        </a:lnTo>
                        <a:lnTo>
                          <a:pt x="0" y="0"/>
                        </a:lnTo>
                        <a:lnTo>
                          <a:pt x="12881" y="26482"/>
                        </a:lnTo>
                        <a:lnTo>
                          <a:pt x="50847" y="52137"/>
                        </a:lnTo>
                        <a:lnTo>
                          <a:pt x="80677" y="90206"/>
                        </a:lnTo>
                        <a:lnTo>
                          <a:pt x="94915" y="115034"/>
                        </a:lnTo>
                        <a:lnTo>
                          <a:pt x="107796" y="120000"/>
                        </a:lnTo>
                        <a:lnTo>
                          <a:pt x="118644" y="111724"/>
                        </a:lnTo>
                        <a:lnTo>
                          <a:pt x="119999" y="98482"/>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75" name="Shape 275"/>
                  <p:cNvSpPr/>
                  <p:nvPr/>
                </p:nvSpPr>
                <p:spPr>
                  <a:xfrm>
                    <a:off x="2079625" y="4676775"/>
                    <a:ext cx="155574" cy="142875"/>
                  </a:xfrm>
                  <a:custGeom>
                    <a:pathLst>
                      <a:path extrusionOk="0" h="120000" w="120000">
                        <a:moveTo>
                          <a:pt x="119999" y="111333"/>
                        </a:moveTo>
                        <a:lnTo>
                          <a:pt x="89387" y="75333"/>
                        </a:lnTo>
                        <a:lnTo>
                          <a:pt x="50816" y="32000"/>
                        </a:lnTo>
                        <a:lnTo>
                          <a:pt x="27551" y="10666"/>
                        </a:lnTo>
                        <a:lnTo>
                          <a:pt x="9795" y="0"/>
                        </a:lnTo>
                        <a:lnTo>
                          <a:pt x="0" y="6666"/>
                        </a:lnTo>
                        <a:lnTo>
                          <a:pt x="20816" y="24666"/>
                        </a:lnTo>
                        <a:lnTo>
                          <a:pt x="55102" y="63333"/>
                        </a:lnTo>
                        <a:lnTo>
                          <a:pt x="86938" y="100666"/>
                        </a:lnTo>
                        <a:lnTo>
                          <a:pt x="108367" y="120000"/>
                        </a:lnTo>
                        <a:lnTo>
                          <a:pt x="113265" y="120000"/>
                        </a:lnTo>
                        <a:lnTo>
                          <a:pt x="119999" y="111333"/>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76" name="Shape 276"/>
                  <p:cNvSpPr/>
                  <p:nvPr/>
                </p:nvSpPr>
                <p:spPr>
                  <a:xfrm>
                    <a:off x="2098675" y="4795837"/>
                    <a:ext cx="107949" cy="112711"/>
                  </a:xfrm>
                  <a:custGeom>
                    <a:pathLst>
                      <a:path extrusionOk="0" h="120000" w="120000">
                        <a:moveTo>
                          <a:pt x="118260" y="100563"/>
                        </a:moveTo>
                        <a:lnTo>
                          <a:pt x="69565" y="30422"/>
                        </a:lnTo>
                        <a:lnTo>
                          <a:pt x="21739" y="3380"/>
                        </a:lnTo>
                        <a:lnTo>
                          <a:pt x="0" y="0"/>
                        </a:lnTo>
                        <a:lnTo>
                          <a:pt x="5217" y="13521"/>
                        </a:lnTo>
                        <a:lnTo>
                          <a:pt x="60000" y="53239"/>
                        </a:lnTo>
                        <a:lnTo>
                          <a:pt x="113043" y="114929"/>
                        </a:lnTo>
                        <a:lnTo>
                          <a:pt x="120000" y="120000"/>
                        </a:lnTo>
                        <a:lnTo>
                          <a:pt x="118260" y="100563"/>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77" name="Shape 277"/>
                  <p:cNvSpPr/>
                  <p:nvPr/>
                </p:nvSpPr>
                <p:spPr>
                  <a:xfrm>
                    <a:off x="2100261" y="4906962"/>
                    <a:ext cx="76199" cy="84137"/>
                  </a:xfrm>
                  <a:custGeom>
                    <a:pathLst>
                      <a:path extrusionOk="0" h="120000" w="120000">
                        <a:moveTo>
                          <a:pt x="116170" y="91111"/>
                        </a:moveTo>
                        <a:lnTo>
                          <a:pt x="56170" y="21111"/>
                        </a:lnTo>
                        <a:lnTo>
                          <a:pt x="2553" y="0"/>
                        </a:lnTo>
                        <a:lnTo>
                          <a:pt x="0" y="21111"/>
                        </a:lnTo>
                        <a:lnTo>
                          <a:pt x="25531" y="56666"/>
                        </a:lnTo>
                        <a:lnTo>
                          <a:pt x="89361" y="103333"/>
                        </a:lnTo>
                        <a:lnTo>
                          <a:pt x="107234" y="120000"/>
                        </a:lnTo>
                        <a:lnTo>
                          <a:pt x="120000" y="112222"/>
                        </a:lnTo>
                        <a:lnTo>
                          <a:pt x="116170" y="91111"/>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78" name="Shape 278"/>
                  <p:cNvSpPr/>
                  <p:nvPr/>
                </p:nvSpPr>
                <p:spPr>
                  <a:xfrm>
                    <a:off x="2106611" y="5018087"/>
                    <a:ext cx="95250" cy="96836"/>
                  </a:xfrm>
                  <a:custGeom>
                    <a:pathLst>
                      <a:path extrusionOk="0" h="120000" w="120000">
                        <a:moveTo>
                          <a:pt x="120000" y="120000"/>
                        </a:moveTo>
                        <a:lnTo>
                          <a:pt x="103865" y="101157"/>
                        </a:lnTo>
                        <a:lnTo>
                          <a:pt x="69579" y="51570"/>
                        </a:lnTo>
                        <a:lnTo>
                          <a:pt x="21176" y="0"/>
                        </a:lnTo>
                        <a:lnTo>
                          <a:pt x="0" y="0"/>
                        </a:lnTo>
                        <a:lnTo>
                          <a:pt x="8067" y="17851"/>
                        </a:lnTo>
                        <a:lnTo>
                          <a:pt x="45378" y="67438"/>
                        </a:lnTo>
                        <a:lnTo>
                          <a:pt x="83697" y="118016"/>
                        </a:lnTo>
                        <a:lnTo>
                          <a:pt x="120000" y="12000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79" name="Shape 279"/>
                  <p:cNvSpPr/>
                  <p:nvPr/>
                </p:nvSpPr>
                <p:spPr>
                  <a:xfrm>
                    <a:off x="2235200" y="4216400"/>
                    <a:ext cx="288925" cy="1073150"/>
                  </a:xfrm>
                  <a:custGeom>
                    <a:pathLst>
                      <a:path extrusionOk="0" h="120000" w="120000">
                        <a:moveTo>
                          <a:pt x="21428" y="11280"/>
                        </a:moveTo>
                        <a:lnTo>
                          <a:pt x="17142" y="14744"/>
                        </a:lnTo>
                        <a:lnTo>
                          <a:pt x="20769" y="18031"/>
                        </a:lnTo>
                        <a:lnTo>
                          <a:pt x="21428" y="21317"/>
                        </a:lnTo>
                        <a:lnTo>
                          <a:pt x="17142" y="23449"/>
                        </a:lnTo>
                        <a:lnTo>
                          <a:pt x="11208" y="25847"/>
                        </a:lnTo>
                        <a:lnTo>
                          <a:pt x="8571" y="29578"/>
                        </a:lnTo>
                        <a:lnTo>
                          <a:pt x="12197" y="31887"/>
                        </a:lnTo>
                        <a:lnTo>
                          <a:pt x="18461" y="34729"/>
                        </a:lnTo>
                        <a:lnTo>
                          <a:pt x="18461" y="37039"/>
                        </a:lnTo>
                        <a:lnTo>
                          <a:pt x="14505" y="39170"/>
                        </a:lnTo>
                        <a:lnTo>
                          <a:pt x="8901" y="42013"/>
                        </a:lnTo>
                        <a:lnTo>
                          <a:pt x="11208" y="44766"/>
                        </a:lnTo>
                        <a:lnTo>
                          <a:pt x="19120" y="50717"/>
                        </a:lnTo>
                        <a:lnTo>
                          <a:pt x="18461" y="53205"/>
                        </a:lnTo>
                        <a:lnTo>
                          <a:pt x="6923" y="57912"/>
                        </a:lnTo>
                        <a:lnTo>
                          <a:pt x="6923" y="62087"/>
                        </a:lnTo>
                        <a:lnTo>
                          <a:pt x="13186" y="65196"/>
                        </a:lnTo>
                        <a:lnTo>
                          <a:pt x="17142" y="68038"/>
                        </a:lnTo>
                        <a:lnTo>
                          <a:pt x="16483" y="70347"/>
                        </a:lnTo>
                        <a:lnTo>
                          <a:pt x="6263" y="73012"/>
                        </a:lnTo>
                        <a:lnTo>
                          <a:pt x="4285" y="74877"/>
                        </a:lnTo>
                        <a:lnTo>
                          <a:pt x="6263" y="79319"/>
                        </a:lnTo>
                        <a:lnTo>
                          <a:pt x="11208" y="84204"/>
                        </a:lnTo>
                        <a:lnTo>
                          <a:pt x="11208" y="86957"/>
                        </a:lnTo>
                        <a:lnTo>
                          <a:pt x="10219" y="89178"/>
                        </a:lnTo>
                        <a:lnTo>
                          <a:pt x="2637" y="92553"/>
                        </a:lnTo>
                        <a:lnTo>
                          <a:pt x="0" y="95396"/>
                        </a:lnTo>
                        <a:lnTo>
                          <a:pt x="659" y="98238"/>
                        </a:lnTo>
                        <a:lnTo>
                          <a:pt x="6263" y="100547"/>
                        </a:lnTo>
                        <a:lnTo>
                          <a:pt x="12197" y="102501"/>
                        </a:lnTo>
                        <a:lnTo>
                          <a:pt x="6923" y="105344"/>
                        </a:lnTo>
                        <a:lnTo>
                          <a:pt x="4285" y="108097"/>
                        </a:lnTo>
                        <a:lnTo>
                          <a:pt x="8901" y="110407"/>
                        </a:lnTo>
                        <a:lnTo>
                          <a:pt x="16483" y="112094"/>
                        </a:lnTo>
                        <a:lnTo>
                          <a:pt x="17142" y="114848"/>
                        </a:lnTo>
                        <a:lnTo>
                          <a:pt x="17142" y="117068"/>
                        </a:lnTo>
                        <a:lnTo>
                          <a:pt x="18461" y="120000"/>
                        </a:lnTo>
                        <a:lnTo>
                          <a:pt x="31648" y="117690"/>
                        </a:lnTo>
                        <a:lnTo>
                          <a:pt x="45494" y="115558"/>
                        </a:lnTo>
                        <a:lnTo>
                          <a:pt x="58021" y="114404"/>
                        </a:lnTo>
                        <a:lnTo>
                          <a:pt x="77472" y="114404"/>
                        </a:lnTo>
                        <a:lnTo>
                          <a:pt x="91318" y="113960"/>
                        </a:lnTo>
                        <a:lnTo>
                          <a:pt x="99230" y="112094"/>
                        </a:lnTo>
                        <a:lnTo>
                          <a:pt x="113736" y="110940"/>
                        </a:lnTo>
                        <a:lnTo>
                          <a:pt x="106153" y="108719"/>
                        </a:lnTo>
                        <a:lnTo>
                          <a:pt x="103516" y="105521"/>
                        </a:lnTo>
                        <a:lnTo>
                          <a:pt x="108461" y="101968"/>
                        </a:lnTo>
                        <a:lnTo>
                          <a:pt x="107802" y="96994"/>
                        </a:lnTo>
                        <a:lnTo>
                          <a:pt x="103516" y="93264"/>
                        </a:lnTo>
                        <a:lnTo>
                          <a:pt x="99230" y="91398"/>
                        </a:lnTo>
                        <a:lnTo>
                          <a:pt x="98241" y="88645"/>
                        </a:lnTo>
                        <a:lnTo>
                          <a:pt x="103516" y="85270"/>
                        </a:lnTo>
                        <a:lnTo>
                          <a:pt x="101538" y="83049"/>
                        </a:lnTo>
                        <a:lnTo>
                          <a:pt x="91318" y="79230"/>
                        </a:lnTo>
                        <a:lnTo>
                          <a:pt x="91648" y="76920"/>
                        </a:lnTo>
                        <a:lnTo>
                          <a:pt x="95934" y="74877"/>
                        </a:lnTo>
                        <a:lnTo>
                          <a:pt x="105494" y="72124"/>
                        </a:lnTo>
                        <a:lnTo>
                          <a:pt x="101868" y="69903"/>
                        </a:lnTo>
                        <a:lnTo>
                          <a:pt x="94945" y="65196"/>
                        </a:lnTo>
                        <a:lnTo>
                          <a:pt x="89670" y="62087"/>
                        </a:lnTo>
                        <a:lnTo>
                          <a:pt x="89670" y="58712"/>
                        </a:lnTo>
                        <a:lnTo>
                          <a:pt x="108461" y="56935"/>
                        </a:lnTo>
                        <a:lnTo>
                          <a:pt x="110439" y="53649"/>
                        </a:lnTo>
                        <a:lnTo>
                          <a:pt x="108461" y="51783"/>
                        </a:lnTo>
                        <a:lnTo>
                          <a:pt x="103516" y="50185"/>
                        </a:lnTo>
                        <a:lnTo>
                          <a:pt x="104175" y="47342"/>
                        </a:lnTo>
                        <a:lnTo>
                          <a:pt x="103516" y="44056"/>
                        </a:lnTo>
                        <a:lnTo>
                          <a:pt x="98241" y="42368"/>
                        </a:lnTo>
                        <a:lnTo>
                          <a:pt x="93956" y="40148"/>
                        </a:lnTo>
                        <a:lnTo>
                          <a:pt x="97252" y="37927"/>
                        </a:lnTo>
                        <a:lnTo>
                          <a:pt x="101538" y="35351"/>
                        </a:lnTo>
                        <a:lnTo>
                          <a:pt x="101538" y="33575"/>
                        </a:lnTo>
                        <a:lnTo>
                          <a:pt x="94945" y="31443"/>
                        </a:lnTo>
                        <a:lnTo>
                          <a:pt x="92967" y="29578"/>
                        </a:lnTo>
                        <a:lnTo>
                          <a:pt x="94945" y="28068"/>
                        </a:lnTo>
                        <a:lnTo>
                          <a:pt x="101538" y="26913"/>
                        </a:lnTo>
                        <a:lnTo>
                          <a:pt x="101868" y="25048"/>
                        </a:lnTo>
                        <a:lnTo>
                          <a:pt x="99890" y="23982"/>
                        </a:lnTo>
                        <a:lnTo>
                          <a:pt x="92967" y="21139"/>
                        </a:lnTo>
                        <a:lnTo>
                          <a:pt x="91318" y="18031"/>
                        </a:lnTo>
                        <a:lnTo>
                          <a:pt x="91648" y="15632"/>
                        </a:lnTo>
                        <a:lnTo>
                          <a:pt x="98241" y="13323"/>
                        </a:lnTo>
                        <a:lnTo>
                          <a:pt x="114725" y="8527"/>
                        </a:lnTo>
                        <a:lnTo>
                          <a:pt x="120000" y="4441"/>
                        </a:lnTo>
                        <a:lnTo>
                          <a:pt x="120000" y="1154"/>
                        </a:lnTo>
                        <a:lnTo>
                          <a:pt x="114725" y="0"/>
                        </a:lnTo>
                        <a:lnTo>
                          <a:pt x="106153" y="1154"/>
                        </a:lnTo>
                        <a:lnTo>
                          <a:pt x="85384" y="4618"/>
                        </a:lnTo>
                        <a:lnTo>
                          <a:pt x="66263" y="6839"/>
                        </a:lnTo>
                        <a:lnTo>
                          <a:pt x="46153" y="9148"/>
                        </a:lnTo>
                        <a:lnTo>
                          <a:pt x="32967" y="10214"/>
                        </a:lnTo>
                        <a:lnTo>
                          <a:pt x="21428" y="11280"/>
                        </a:lnTo>
                        <a:close/>
                      </a:path>
                    </a:pathLst>
                  </a:custGeom>
                  <a:solidFill>
                    <a:srgbClr val="B2B2B2"/>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80" name="Shape 280"/>
                  <p:cNvSpPr/>
                  <p:nvPr/>
                </p:nvSpPr>
                <p:spPr>
                  <a:xfrm>
                    <a:off x="2033586" y="4208462"/>
                    <a:ext cx="515936" cy="1096961"/>
                  </a:xfrm>
                  <a:custGeom>
                    <a:pathLst>
                      <a:path extrusionOk="0" h="120000" w="120000">
                        <a:moveTo>
                          <a:pt x="101935" y="108538"/>
                        </a:moveTo>
                        <a:lnTo>
                          <a:pt x="96958" y="111316"/>
                        </a:lnTo>
                        <a:lnTo>
                          <a:pt x="88663" y="112185"/>
                        </a:lnTo>
                        <a:lnTo>
                          <a:pt x="78341" y="112706"/>
                        </a:lnTo>
                        <a:lnTo>
                          <a:pt x="67281" y="113835"/>
                        </a:lnTo>
                        <a:lnTo>
                          <a:pt x="59907" y="116005"/>
                        </a:lnTo>
                        <a:lnTo>
                          <a:pt x="57511" y="117047"/>
                        </a:lnTo>
                        <a:lnTo>
                          <a:pt x="55299" y="116613"/>
                        </a:lnTo>
                        <a:lnTo>
                          <a:pt x="41843" y="111837"/>
                        </a:lnTo>
                        <a:lnTo>
                          <a:pt x="24331" y="105325"/>
                        </a:lnTo>
                        <a:lnTo>
                          <a:pt x="18617" y="101244"/>
                        </a:lnTo>
                        <a:lnTo>
                          <a:pt x="9769" y="97076"/>
                        </a:lnTo>
                        <a:lnTo>
                          <a:pt x="7188" y="93863"/>
                        </a:lnTo>
                        <a:lnTo>
                          <a:pt x="0" y="93342"/>
                        </a:lnTo>
                        <a:lnTo>
                          <a:pt x="3686" y="96903"/>
                        </a:lnTo>
                        <a:lnTo>
                          <a:pt x="7373" y="100376"/>
                        </a:lnTo>
                        <a:lnTo>
                          <a:pt x="18617" y="104196"/>
                        </a:lnTo>
                        <a:lnTo>
                          <a:pt x="26359" y="108972"/>
                        </a:lnTo>
                        <a:lnTo>
                          <a:pt x="45345" y="114529"/>
                        </a:lnTo>
                        <a:lnTo>
                          <a:pt x="56958" y="120000"/>
                        </a:lnTo>
                        <a:lnTo>
                          <a:pt x="61382" y="119479"/>
                        </a:lnTo>
                        <a:lnTo>
                          <a:pt x="66175" y="116787"/>
                        </a:lnTo>
                        <a:lnTo>
                          <a:pt x="72626" y="115137"/>
                        </a:lnTo>
                        <a:lnTo>
                          <a:pt x="80737" y="114008"/>
                        </a:lnTo>
                        <a:lnTo>
                          <a:pt x="98064" y="113314"/>
                        </a:lnTo>
                        <a:lnTo>
                          <a:pt x="103225" y="111837"/>
                        </a:lnTo>
                        <a:lnTo>
                          <a:pt x="111889" y="110795"/>
                        </a:lnTo>
                        <a:lnTo>
                          <a:pt x="113548" y="108972"/>
                        </a:lnTo>
                        <a:lnTo>
                          <a:pt x="110599" y="106714"/>
                        </a:lnTo>
                        <a:lnTo>
                          <a:pt x="107649" y="104630"/>
                        </a:lnTo>
                        <a:lnTo>
                          <a:pt x="109677" y="101852"/>
                        </a:lnTo>
                        <a:lnTo>
                          <a:pt x="111889" y="100376"/>
                        </a:lnTo>
                        <a:lnTo>
                          <a:pt x="111889" y="98031"/>
                        </a:lnTo>
                        <a:lnTo>
                          <a:pt x="109677" y="94384"/>
                        </a:lnTo>
                        <a:lnTo>
                          <a:pt x="108571" y="92561"/>
                        </a:lnTo>
                        <a:lnTo>
                          <a:pt x="105253" y="90911"/>
                        </a:lnTo>
                        <a:lnTo>
                          <a:pt x="103778" y="89001"/>
                        </a:lnTo>
                        <a:lnTo>
                          <a:pt x="105253" y="87178"/>
                        </a:lnTo>
                        <a:lnTo>
                          <a:pt x="108755" y="85701"/>
                        </a:lnTo>
                        <a:lnTo>
                          <a:pt x="108571" y="83357"/>
                        </a:lnTo>
                        <a:lnTo>
                          <a:pt x="106543" y="81707"/>
                        </a:lnTo>
                        <a:lnTo>
                          <a:pt x="102672" y="79189"/>
                        </a:lnTo>
                        <a:lnTo>
                          <a:pt x="100276" y="77887"/>
                        </a:lnTo>
                        <a:lnTo>
                          <a:pt x="101382" y="75976"/>
                        </a:lnTo>
                        <a:lnTo>
                          <a:pt x="107281" y="74327"/>
                        </a:lnTo>
                        <a:lnTo>
                          <a:pt x="109677" y="72069"/>
                        </a:lnTo>
                        <a:lnTo>
                          <a:pt x="108755" y="70246"/>
                        </a:lnTo>
                        <a:lnTo>
                          <a:pt x="105069" y="67206"/>
                        </a:lnTo>
                        <a:lnTo>
                          <a:pt x="100829" y="63386"/>
                        </a:lnTo>
                        <a:lnTo>
                          <a:pt x="99354" y="60607"/>
                        </a:lnTo>
                        <a:lnTo>
                          <a:pt x="101382" y="59565"/>
                        </a:lnTo>
                        <a:lnTo>
                          <a:pt x="107649" y="58523"/>
                        </a:lnTo>
                        <a:lnTo>
                          <a:pt x="111152" y="57395"/>
                        </a:lnTo>
                        <a:lnTo>
                          <a:pt x="111889" y="53921"/>
                        </a:lnTo>
                        <a:lnTo>
                          <a:pt x="107649" y="50101"/>
                        </a:lnTo>
                        <a:lnTo>
                          <a:pt x="108571" y="47583"/>
                        </a:lnTo>
                        <a:lnTo>
                          <a:pt x="110046" y="45238"/>
                        </a:lnTo>
                        <a:lnTo>
                          <a:pt x="106175" y="42460"/>
                        </a:lnTo>
                        <a:lnTo>
                          <a:pt x="102672" y="39942"/>
                        </a:lnTo>
                        <a:lnTo>
                          <a:pt x="103778" y="38379"/>
                        </a:lnTo>
                        <a:lnTo>
                          <a:pt x="106175" y="36729"/>
                        </a:lnTo>
                        <a:lnTo>
                          <a:pt x="106175" y="33950"/>
                        </a:lnTo>
                        <a:lnTo>
                          <a:pt x="103778" y="32387"/>
                        </a:lnTo>
                        <a:lnTo>
                          <a:pt x="101382" y="31085"/>
                        </a:lnTo>
                        <a:lnTo>
                          <a:pt x="101935" y="29001"/>
                        </a:lnTo>
                        <a:lnTo>
                          <a:pt x="106175" y="28046"/>
                        </a:lnTo>
                        <a:lnTo>
                          <a:pt x="108571" y="26917"/>
                        </a:lnTo>
                        <a:lnTo>
                          <a:pt x="107281" y="24746"/>
                        </a:lnTo>
                        <a:lnTo>
                          <a:pt x="102672" y="22054"/>
                        </a:lnTo>
                        <a:lnTo>
                          <a:pt x="100829" y="19623"/>
                        </a:lnTo>
                        <a:lnTo>
                          <a:pt x="100276" y="16845"/>
                        </a:lnTo>
                        <a:lnTo>
                          <a:pt x="104147" y="14240"/>
                        </a:lnTo>
                        <a:lnTo>
                          <a:pt x="112442" y="9985"/>
                        </a:lnTo>
                        <a:lnTo>
                          <a:pt x="116497" y="6685"/>
                        </a:lnTo>
                        <a:lnTo>
                          <a:pt x="120000" y="3994"/>
                        </a:lnTo>
                        <a:lnTo>
                          <a:pt x="118894" y="1215"/>
                        </a:lnTo>
                        <a:lnTo>
                          <a:pt x="115760" y="0"/>
                        </a:lnTo>
                        <a:lnTo>
                          <a:pt x="113548" y="260"/>
                        </a:lnTo>
                        <a:lnTo>
                          <a:pt x="109677" y="2344"/>
                        </a:lnTo>
                        <a:lnTo>
                          <a:pt x="112442" y="3994"/>
                        </a:lnTo>
                        <a:lnTo>
                          <a:pt x="111889" y="6685"/>
                        </a:lnTo>
                        <a:lnTo>
                          <a:pt x="106543" y="11461"/>
                        </a:lnTo>
                        <a:lnTo>
                          <a:pt x="99539" y="14240"/>
                        </a:lnTo>
                        <a:lnTo>
                          <a:pt x="97327" y="15890"/>
                        </a:lnTo>
                        <a:lnTo>
                          <a:pt x="95852" y="17973"/>
                        </a:lnTo>
                        <a:lnTo>
                          <a:pt x="94930" y="19276"/>
                        </a:lnTo>
                        <a:lnTo>
                          <a:pt x="84608" y="23010"/>
                        </a:lnTo>
                        <a:lnTo>
                          <a:pt x="75391" y="25615"/>
                        </a:lnTo>
                        <a:lnTo>
                          <a:pt x="74101" y="27438"/>
                        </a:lnTo>
                        <a:lnTo>
                          <a:pt x="77419" y="27785"/>
                        </a:lnTo>
                        <a:lnTo>
                          <a:pt x="91059" y="23010"/>
                        </a:lnTo>
                        <a:lnTo>
                          <a:pt x="98064" y="22054"/>
                        </a:lnTo>
                        <a:lnTo>
                          <a:pt x="101382" y="25094"/>
                        </a:lnTo>
                        <a:lnTo>
                          <a:pt x="102672" y="26396"/>
                        </a:lnTo>
                        <a:lnTo>
                          <a:pt x="99354" y="27785"/>
                        </a:lnTo>
                        <a:lnTo>
                          <a:pt x="96036" y="28914"/>
                        </a:lnTo>
                        <a:lnTo>
                          <a:pt x="95852" y="30738"/>
                        </a:lnTo>
                        <a:lnTo>
                          <a:pt x="96958" y="32648"/>
                        </a:lnTo>
                        <a:lnTo>
                          <a:pt x="93824" y="34298"/>
                        </a:lnTo>
                        <a:lnTo>
                          <a:pt x="85345" y="36121"/>
                        </a:lnTo>
                        <a:lnTo>
                          <a:pt x="72626" y="38639"/>
                        </a:lnTo>
                        <a:lnTo>
                          <a:pt x="77419" y="39421"/>
                        </a:lnTo>
                        <a:lnTo>
                          <a:pt x="90322" y="36989"/>
                        </a:lnTo>
                        <a:lnTo>
                          <a:pt x="100829" y="34471"/>
                        </a:lnTo>
                        <a:lnTo>
                          <a:pt x="102672" y="35079"/>
                        </a:lnTo>
                        <a:lnTo>
                          <a:pt x="101382" y="36729"/>
                        </a:lnTo>
                        <a:lnTo>
                          <a:pt x="98064" y="38379"/>
                        </a:lnTo>
                        <a:lnTo>
                          <a:pt x="96958" y="39942"/>
                        </a:lnTo>
                        <a:lnTo>
                          <a:pt x="98433" y="42112"/>
                        </a:lnTo>
                        <a:lnTo>
                          <a:pt x="102672" y="43849"/>
                        </a:lnTo>
                        <a:lnTo>
                          <a:pt x="102672" y="45238"/>
                        </a:lnTo>
                        <a:lnTo>
                          <a:pt x="95852" y="45933"/>
                        </a:lnTo>
                        <a:lnTo>
                          <a:pt x="89953" y="49580"/>
                        </a:lnTo>
                        <a:lnTo>
                          <a:pt x="82949" y="51751"/>
                        </a:lnTo>
                        <a:lnTo>
                          <a:pt x="73732" y="52793"/>
                        </a:lnTo>
                        <a:lnTo>
                          <a:pt x="72995" y="53921"/>
                        </a:lnTo>
                        <a:lnTo>
                          <a:pt x="78894" y="53574"/>
                        </a:lnTo>
                        <a:lnTo>
                          <a:pt x="91059" y="51751"/>
                        </a:lnTo>
                        <a:lnTo>
                          <a:pt x="95852" y="50101"/>
                        </a:lnTo>
                        <a:lnTo>
                          <a:pt x="98433" y="48451"/>
                        </a:lnTo>
                        <a:lnTo>
                          <a:pt x="102672" y="48191"/>
                        </a:lnTo>
                        <a:lnTo>
                          <a:pt x="102672" y="50101"/>
                        </a:lnTo>
                        <a:lnTo>
                          <a:pt x="105253" y="51924"/>
                        </a:lnTo>
                        <a:lnTo>
                          <a:pt x="107649" y="53921"/>
                        </a:lnTo>
                        <a:lnTo>
                          <a:pt x="106175" y="55571"/>
                        </a:lnTo>
                        <a:lnTo>
                          <a:pt x="100829" y="56700"/>
                        </a:lnTo>
                        <a:lnTo>
                          <a:pt x="95852" y="57395"/>
                        </a:lnTo>
                        <a:lnTo>
                          <a:pt x="92165" y="59044"/>
                        </a:lnTo>
                        <a:lnTo>
                          <a:pt x="76497" y="61215"/>
                        </a:lnTo>
                        <a:lnTo>
                          <a:pt x="64884" y="63212"/>
                        </a:lnTo>
                        <a:lnTo>
                          <a:pt x="60276" y="64254"/>
                        </a:lnTo>
                        <a:lnTo>
                          <a:pt x="63778" y="65643"/>
                        </a:lnTo>
                        <a:lnTo>
                          <a:pt x="70599" y="64775"/>
                        </a:lnTo>
                        <a:lnTo>
                          <a:pt x="84608" y="62257"/>
                        </a:lnTo>
                        <a:lnTo>
                          <a:pt x="93824" y="61041"/>
                        </a:lnTo>
                        <a:lnTo>
                          <a:pt x="96036" y="62865"/>
                        </a:lnTo>
                        <a:lnTo>
                          <a:pt x="98433" y="66078"/>
                        </a:lnTo>
                        <a:lnTo>
                          <a:pt x="102672" y="68856"/>
                        </a:lnTo>
                        <a:lnTo>
                          <a:pt x="103225" y="70940"/>
                        </a:lnTo>
                        <a:lnTo>
                          <a:pt x="102672" y="73024"/>
                        </a:lnTo>
                        <a:lnTo>
                          <a:pt x="98064" y="73719"/>
                        </a:lnTo>
                        <a:lnTo>
                          <a:pt x="89953" y="74587"/>
                        </a:lnTo>
                        <a:lnTo>
                          <a:pt x="79447" y="76845"/>
                        </a:lnTo>
                        <a:lnTo>
                          <a:pt x="64331" y="77887"/>
                        </a:lnTo>
                        <a:lnTo>
                          <a:pt x="58801" y="79189"/>
                        </a:lnTo>
                        <a:lnTo>
                          <a:pt x="62672" y="80057"/>
                        </a:lnTo>
                        <a:lnTo>
                          <a:pt x="76129" y="79189"/>
                        </a:lnTo>
                        <a:lnTo>
                          <a:pt x="85345" y="77539"/>
                        </a:lnTo>
                        <a:lnTo>
                          <a:pt x="91612" y="76410"/>
                        </a:lnTo>
                        <a:lnTo>
                          <a:pt x="96958" y="75976"/>
                        </a:lnTo>
                        <a:lnTo>
                          <a:pt x="96036" y="77887"/>
                        </a:lnTo>
                        <a:lnTo>
                          <a:pt x="98433" y="80578"/>
                        </a:lnTo>
                        <a:lnTo>
                          <a:pt x="101935" y="82228"/>
                        </a:lnTo>
                        <a:lnTo>
                          <a:pt x="102672" y="84052"/>
                        </a:lnTo>
                        <a:lnTo>
                          <a:pt x="102672" y="85701"/>
                        </a:lnTo>
                        <a:lnTo>
                          <a:pt x="98064" y="86570"/>
                        </a:lnTo>
                        <a:lnTo>
                          <a:pt x="89216" y="86743"/>
                        </a:lnTo>
                        <a:lnTo>
                          <a:pt x="82949" y="87698"/>
                        </a:lnTo>
                        <a:lnTo>
                          <a:pt x="69124" y="89956"/>
                        </a:lnTo>
                        <a:lnTo>
                          <a:pt x="61382" y="90043"/>
                        </a:lnTo>
                        <a:lnTo>
                          <a:pt x="58801" y="91606"/>
                        </a:lnTo>
                        <a:lnTo>
                          <a:pt x="62304" y="92214"/>
                        </a:lnTo>
                        <a:lnTo>
                          <a:pt x="69124" y="91519"/>
                        </a:lnTo>
                        <a:lnTo>
                          <a:pt x="79447" y="90043"/>
                        </a:lnTo>
                        <a:lnTo>
                          <a:pt x="85345" y="89001"/>
                        </a:lnTo>
                        <a:lnTo>
                          <a:pt x="92534" y="88219"/>
                        </a:lnTo>
                        <a:lnTo>
                          <a:pt x="98433" y="88393"/>
                        </a:lnTo>
                        <a:lnTo>
                          <a:pt x="100276" y="88393"/>
                        </a:lnTo>
                        <a:lnTo>
                          <a:pt x="100276" y="90911"/>
                        </a:lnTo>
                        <a:lnTo>
                          <a:pt x="101935" y="92214"/>
                        </a:lnTo>
                        <a:lnTo>
                          <a:pt x="91612" y="93342"/>
                        </a:lnTo>
                        <a:lnTo>
                          <a:pt x="82211" y="96642"/>
                        </a:lnTo>
                        <a:lnTo>
                          <a:pt x="71889" y="98205"/>
                        </a:lnTo>
                        <a:lnTo>
                          <a:pt x="64884" y="98726"/>
                        </a:lnTo>
                        <a:lnTo>
                          <a:pt x="58986" y="100289"/>
                        </a:lnTo>
                        <a:lnTo>
                          <a:pt x="61382" y="101244"/>
                        </a:lnTo>
                        <a:lnTo>
                          <a:pt x="67281" y="100376"/>
                        </a:lnTo>
                        <a:lnTo>
                          <a:pt x="73732" y="99334"/>
                        </a:lnTo>
                        <a:lnTo>
                          <a:pt x="81290" y="98726"/>
                        </a:lnTo>
                        <a:lnTo>
                          <a:pt x="87741" y="96903"/>
                        </a:lnTo>
                        <a:lnTo>
                          <a:pt x="91059" y="95253"/>
                        </a:lnTo>
                        <a:lnTo>
                          <a:pt x="95852" y="94992"/>
                        </a:lnTo>
                        <a:lnTo>
                          <a:pt x="101382" y="94992"/>
                        </a:lnTo>
                        <a:lnTo>
                          <a:pt x="103225" y="95253"/>
                        </a:lnTo>
                        <a:lnTo>
                          <a:pt x="105069" y="97076"/>
                        </a:lnTo>
                        <a:lnTo>
                          <a:pt x="106175" y="99334"/>
                        </a:lnTo>
                        <a:lnTo>
                          <a:pt x="105069" y="101244"/>
                        </a:lnTo>
                        <a:lnTo>
                          <a:pt x="102672" y="102373"/>
                        </a:lnTo>
                        <a:lnTo>
                          <a:pt x="100829" y="105151"/>
                        </a:lnTo>
                        <a:lnTo>
                          <a:pt x="102672" y="106280"/>
                        </a:lnTo>
                        <a:lnTo>
                          <a:pt x="105069" y="107322"/>
                        </a:lnTo>
                        <a:lnTo>
                          <a:pt x="105069" y="108364"/>
                        </a:lnTo>
                        <a:lnTo>
                          <a:pt x="101935" y="10853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81" name="Shape 281"/>
                  <p:cNvSpPr/>
                  <p:nvPr/>
                </p:nvSpPr>
                <p:spPr>
                  <a:xfrm>
                    <a:off x="2306636" y="5149850"/>
                    <a:ext cx="149225" cy="49211"/>
                  </a:xfrm>
                  <a:custGeom>
                    <a:pathLst>
                      <a:path extrusionOk="0" h="120000" w="120000">
                        <a:moveTo>
                          <a:pt x="0" y="94838"/>
                        </a:moveTo>
                        <a:lnTo>
                          <a:pt x="47872" y="90967"/>
                        </a:lnTo>
                        <a:lnTo>
                          <a:pt x="66382" y="60000"/>
                        </a:lnTo>
                        <a:lnTo>
                          <a:pt x="81702" y="23225"/>
                        </a:lnTo>
                        <a:lnTo>
                          <a:pt x="111702" y="0"/>
                        </a:lnTo>
                        <a:lnTo>
                          <a:pt x="120000" y="23225"/>
                        </a:lnTo>
                        <a:lnTo>
                          <a:pt x="107234" y="34838"/>
                        </a:lnTo>
                        <a:lnTo>
                          <a:pt x="86170" y="67741"/>
                        </a:lnTo>
                        <a:lnTo>
                          <a:pt x="75319" y="90967"/>
                        </a:lnTo>
                        <a:lnTo>
                          <a:pt x="56170" y="106451"/>
                        </a:lnTo>
                        <a:lnTo>
                          <a:pt x="26170" y="116129"/>
                        </a:lnTo>
                        <a:lnTo>
                          <a:pt x="1914" y="120000"/>
                        </a:lnTo>
                        <a:lnTo>
                          <a:pt x="0" y="9483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82" name="Shape 282"/>
                  <p:cNvSpPr/>
                  <p:nvPr/>
                </p:nvSpPr>
                <p:spPr>
                  <a:xfrm>
                    <a:off x="2078036" y="4076700"/>
                    <a:ext cx="433386" cy="236536"/>
                  </a:xfrm>
                  <a:custGeom>
                    <a:pathLst>
                      <a:path extrusionOk="0" h="120000" w="120000">
                        <a:moveTo>
                          <a:pt x="3516" y="13783"/>
                        </a:moveTo>
                        <a:lnTo>
                          <a:pt x="17802" y="15000"/>
                        </a:lnTo>
                        <a:lnTo>
                          <a:pt x="32967" y="16216"/>
                        </a:lnTo>
                        <a:lnTo>
                          <a:pt x="42857" y="16216"/>
                        </a:lnTo>
                        <a:lnTo>
                          <a:pt x="50549" y="12567"/>
                        </a:lnTo>
                        <a:lnTo>
                          <a:pt x="63076" y="6081"/>
                        </a:lnTo>
                        <a:lnTo>
                          <a:pt x="69010" y="0"/>
                        </a:lnTo>
                        <a:lnTo>
                          <a:pt x="77142" y="8513"/>
                        </a:lnTo>
                        <a:lnTo>
                          <a:pt x="90549" y="25540"/>
                        </a:lnTo>
                        <a:lnTo>
                          <a:pt x="100219" y="37702"/>
                        </a:lnTo>
                        <a:lnTo>
                          <a:pt x="112527" y="53918"/>
                        </a:lnTo>
                        <a:lnTo>
                          <a:pt x="119999" y="66081"/>
                        </a:lnTo>
                        <a:lnTo>
                          <a:pt x="112967" y="77027"/>
                        </a:lnTo>
                        <a:lnTo>
                          <a:pt x="106153" y="88783"/>
                        </a:lnTo>
                        <a:lnTo>
                          <a:pt x="95164" y="97297"/>
                        </a:lnTo>
                        <a:lnTo>
                          <a:pt x="83516" y="106216"/>
                        </a:lnTo>
                        <a:lnTo>
                          <a:pt x="72967" y="113918"/>
                        </a:lnTo>
                        <a:lnTo>
                          <a:pt x="63296" y="116756"/>
                        </a:lnTo>
                        <a:lnTo>
                          <a:pt x="53186" y="120000"/>
                        </a:lnTo>
                        <a:lnTo>
                          <a:pt x="40659" y="104189"/>
                        </a:lnTo>
                        <a:lnTo>
                          <a:pt x="31208" y="90000"/>
                        </a:lnTo>
                        <a:lnTo>
                          <a:pt x="20219" y="71756"/>
                        </a:lnTo>
                        <a:lnTo>
                          <a:pt x="10989" y="53918"/>
                        </a:lnTo>
                        <a:lnTo>
                          <a:pt x="3956" y="41756"/>
                        </a:lnTo>
                        <a:lnTo>
                          <a:pt x="0" y="23513"/>
                        </a:lnTo>
                        <a:lnTo>
                          <a:pt x="3516" y="13783"/>
                        </a:lnTo>
                        <a:close/>
                      </a:path>
                    </a:pathLst>
                  </a:custGeom>
                  <a:solidFill>
                    <a:srgbClr val="F8F8F8"/>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83" name="Shape 283"/>
                  <p:cNvSpPr/>
                  <p:nvPr/>
                </p:nvSpPr>
                <p:spPr>
                  <a:xfrm>
                    <a:off x="2066925" y="4070350"/>
                    <a:ext cx="469899" cy="274636"/>
                  </a:xfrm>
                  <a:custGeom>
                    <a:pathLst>
                      <a:path extrusionOk="0" h="120000" w="120000">
                        <a:moveTo>
                          <a:pt x="58779" y="102608"/>
                        </a:moveTo>
                        <a:lnTo>
                          <a:pt x="77898" y="93565"/>
                        </a:lnTo>
                        <a:lnTo>
                          <a:pt x="93152" y="82086"/>
                        </a:lnTo>
                        <a:lnTo>
                          <a:pt x="104338" y="68869"/>
                        </a:lnTo>
                        <a:lnTo>
                          <a:pt x="108610" y="61217"/>
                        </a:lnTo>
                        <a:lnTo>
                          <a:pt x="92745" y="36521"/>
                        </a:lnTo>
                        <a:lnTo>
                          <a:pt x="79932" y="22956"/>
                        </a:lnTo>
                        <a:lnTo>
                          <a:pt x="67525" y="10086"/>
                        </a:lnTo>
                        <a:lnTo>
                          <a:pt x="65288" y="10086"/>
                        </a:lnTo>
                        <a:lnTo>
                          <a:pt x="57355" y="14608"/>
                        </a:lnTo>
                        <a:lnTo>
                          <a:pt x="47186" y="19478"/>
                        </a:lnTo>
                        <a:lnTo>
                          <a:pt x="28881" y="21913"/>
                        </a:lnTo>
                        <a:lnTo>
                          <a:pt x="11186" y="20869"/>
                        </a:lnTo>
                        <a:lnTo>
                          <a:pt x="6305" y="21913"/>
                        </a:lnTo>
                        <a:lnTo>
                          <a:pt x="6305" y="27478"/>
                        </a:lnTo>
                        <a:lnTo>
                          <a:pt x="10169" y="36521"/>
                        </a:lnTo>
                        <a:lnTo>
                          <a:pt x="17491" y="52173"/>
                        </a:lnTo>
                        <a:lnTo>
                          <a:pt x="26847" y="65043"/>
                        </a:lnTo>
                        <a:lnTo>
                          <a:pt x="38237" y="84173"/>
                        </a:lnTo>
                        <a:lnTo>
                          <a:pt x="49220" y="98086"/>
                        </a:lnTo>
                        <a:lnTo>
                          <a:pt x="56135" y="106086"/>
                        </a:lnTo>
                        <a:lnTo>
                          <a:pt x="58372" y="114782"/>
                        </a:lnTo>
                        <a:lnTo>
                          <a:pt x="55728" y="120000"/>
                        </a:lnTo>
                        <a:lnTo>
                          <a:pt x="51864" y="117217"/>
                        </a:lnTo>
                        <a:lnTo>
                          <a:pt x="40677" y="99826"/>
                        </a:lnTo>
                        <a:lnTo>
                          <a:pt x="26847" y="79652"/>
                        </a:lnTo>
                        <a:lnTo>
                          <a:pt x="16474" y="65043"/>
                        </a:lnTo>
                        <a:lnTo>
                          <a:pt x="9762" y="52173"/>
                        </a:lnTo>
                        <a:lnTo>
                          <a:pt x="3661" y="38260"/>
                        </a:lnTo>
                        <a:lnTo>
                          <a:pt x="1220" y="29565"/>
                        </a:lnTo>
                        <a:lnTo>
                          <a:pt x="0" y="19478"/>
                        </a:lnTo>
                        <a:lnTo>
                          <a:pt x="1627" y="12869"/>
                        </a:lnTo>
                        <a:lnTo>
                          <a:pt x="5898" y="10086"/>
                        </a:lnTo>
                        <a:lnTo>
                          <a:pt x="13423" y="10782"/>
                        </a:lnTo>
                        <a:lnTo>
                          <a:pt x="27864" y="14608"/>
                        </a:lnTo>
                        <a:lnTo>
                          <a:pt x="40271" y="14608"/>
                        </a:lnTo>
                        <a:lnTo>
                          <a:pt x="49220" y="10086"/>
                        </a:lnTo>
                        <a:lnTo>
                          <a:pt x="59593" y="6260"/>
                        </a:lnTo>
                        <a:lnTo>
                          <a:pt x="63864" y="0"/>
                        </a:lnTo>
                        <a:lnTo>
                          <a:pt x="68542" y="0"/>
                        </a:lnTo>
                        <a:lnTo>
                          <a:pt x="79322" y="10782"/>
                        </a:lnTo>
                        <a:lnTo>
                          <a:pt x="90711" y="25739"/>
                        </a:lnTo>
                        <a:lnTo>
                          <a:pt x="102915" y="39304"/>
                        </a:lnTo>
                        <a:lnTo>
                          <a:pt x="109830" y="47652"/>
                        </a:lnTo>
                        <a:lnTo>
                          <a:pt x="116949" y="56000"/>
                        </a:lnTo>
                        <a:lnTo>
                          <a:pt x="120000" y="58782"/>
                        </a:lnTo>
                        <a:lnTo>
                          <a:pt x="118372" y="64695"/>
                        </a:lnTo>
                        <a:lnTo>
                          <a:pt x="113084" y="69565"/>
                        </a:lnTo>
                        <a:lnTo>
                          <a:pt x="107186" y="78608"/>
                        </a:lnTo>
                        <a:lnTo>
                          <a:pt x="101694" y="82086"/>
                        </a:lnTo>
                        <a:lnTo>
                          <a:pt x="91525" y="89391"/>
                        </a:lnTo>
                        <a:lnTo>
                          <a:pt x="84203" y="95304"/>
                        </a:lnTo>
                        <a:lnTo>
                          <a:pt x="76067" y="103652"/>
                        </a:lnTo>
                        <a:lnTo>
                          <a:pt x="67525" y="106086"/>
                        </a:lnTo>
                        <a:lnTo>
                          <a:pt x="61016" y="107130"/>
                        </a:lnTo>
                        <a:lnTo>
                          <a:pt x="58779" y="10260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84" name="Shape 284"/>
                  <p:cNvSpPr/>
                  <p:nvPr/>
                </p:nvSpPr>
                <p:spPr>
                  <a:xfrm>
                    <a:off x="2332036" y="4276725"/>
                    <a:ext cx="149225" cy="95250"/>
                  </a:xfrm>
                  <a:custGeom>
                    <a:pathLst>
                      <a:path extrusionOk="0" h="120000" w="120000">
                        <a:moveTo>
                          <a:pt x="101290" y="14117"/>
                        </a:moveTo>
                        <a:lnTo>
                          <a:pt x="75483" y="45378"/>
                        </a:lnTo>
                        <a:lnTo>
                          <a:pt x="52258" y="75630"/>
                        </a:lnTo>
                        <a:lnTo>
                          <a:pt x="18709" y="93781"/>
                        </a:lnTo>
                        <a:lnTo>
                          <a:pt x="0" y="103865"/>
                        </a:lnTo>
                        <a:lnTo>
                          <a:pt x="14838" y="120000"/>
                        </a:lnTo>
                        <a:lnTo>
                          <a:pt x="38709" y="113949"/>
                        </a:lnTo>
                        <a:lnTo>
                          <a:pt x="76774" y="75630"/>
                        </a:lnTo>
                        <a:lnTo>
                          <a:pt x="120000" y="0"/>
                        </a:lnTo>
                        <a:lnTo>
                          <a:pt x="101290" y="14117"/>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285" name="Shape 285"/>
                <p:cNvGrpSpPr/>
                <p:nvPr/>
              </p:nvGrpSpPr>
              <p:grpSpPr>
                <a:xfrm>
                  <a:off x="2262186" y="4251325"/>
                  <a:ext cx="546100" cy="1235074"/>
                  <a:chOff x="2262186" y="4251325"/>
                  <a:chExt cx="546100" cy="1235074"/>
                </a:xfrm>
              </p:grpSpPr>
              <p:sp>
                <p:nvSpPr>
                  <p:cNvPr id="286" name="Shape 286"/>
                  <p:cNvSpPr/>
                  <p:nvPr/>
                </p:nvSpPr>
                <p:spPr>
                  <a:xfrm>
                    <a:off x="2273300" y="4306887"/>
                    <a:ext cx="287337" cy="1162049"/>
                  </a:xfrm>
                  <a:custGeom>
                    <a:pathLst>
                      <a:path extrusionOk="0" h="120000" w="120000">
                        <a:moveTo>
                          <a:pt x="118011" y="21609"/>
                        </a:moveTo>
                        <a:lnTo>
                          <a:pt x="120000" y="26030"/>
                        </a:lnTo>
                        <a:lnTo>
                          <a:pt x="120000" y="49768"/>
                        </a:lnTo>
                        <a:lnTo>
                          <a:pt x="111381" y="81691"/>
                        </a:lnTo>
                        <a:lnTo>
                          <a:pt x="112044" y="102073"/>
                        </a:lnTo>
                        <a:lnTo>
                          <a:pt x="116353" y="116070"/>
                        </a:lnTo>
                        <a:lnTo>
                          <a:pt x="112044" y="120000"/>
                        </a:lnTo>
                        <a:lnTo>
                          <a:pt x="105082" y="119099"/>
                        </a:lnTo>
                        <a:lnTo>
                          <a:pt x="64640" y="111405"/>
                        </a:lnTo>
                        <a:lnTo>
                          <a:pt x="54033" y="109849"/>
                        </a:lnTo>
                        <a:lnTo>
                          <a:pt x="48066" y="107639"/>
                        </a:lnTo>
                        <a:lnTo>
                          <a:pt x="37458" y="104693"/>
                        </a:lnTo>
                        <a:lnTo>
                          <a:pt x="23535" y="101664"/>
                        </a:lnTo>
                        <a:lnTo>
                          <a:pt x="16574" y="97571"/>
                        </a:lnTo>
                        <a:lnTo>
                          <a:pt x="0" y="94051"/>
                        </a:lnTo>
                        <a:lnTo>
                          <a:pt x="0" y="91923"/>
                        </a:lnTo>
                        <a:lnTo>
                          <a:pt x="8950" y="89140"/>
                        </a:lnTo>
                        <a:lnTo>
                          <a:pt x="12265" y="85620"/>
                        </a:lnTo>
                        <a:lnTo>
                          <a:pt x="10276" y="83738"/>
                        </a:lnTo>
                        <a:lnTo>
                          <a:pt x="5966" y="80627"/>
                        </a:lnTo>
                        <a:lnTo>
                          <a:pt x="4640" y="78417"/>
                        </a:lnTo>
                        <a:lnTo>
                          <a:pt x="11270" y="74979"/>
                        </a:lnTo>
                        <a:lnTo>
                          <a:pt x="11270" y="72687"/>
                        </a:lnTo>
                        <a:lnTo>
                          <a:pt x="4309" y="68103"/>
                        </a:lnTo>
                        <a:lnTo>
                          <a:pt x="4309" y="65566"/>
                        </a:lnTo>
                        <a:lnTo>
                          <a:pt x="7955" y="63519"/>
                        </a:lnTo>
                        <a:lnTo>
                          <a:pt x="14917" y="61145"/>
                        </a:lnTo>
                        <a:lnTo>
                          <a:pt x="14585" y="57053"/>
                        </a:lnTo>
                        <a:lnTo>
                          <a:pt x="10276" y="53697"/>
                        </a:lnTo>
                        <a:lnTo>
                          <a:pt x="14585" y="49768"/>
                        </a:lnTo>
                        <a:lnTo>
                          <a:pt x="18563" y="48867"/>
                        </a:lnTo>
                        <a:lnTo>
                          <a:pt x="14917" y="45184"/>
                        </a:lnTo>
                        <a:lnTo>
                          <a:pt x="5966" y="41336"/>
                        </a:lnTo>
                        <a:lnTo>
                          <a:pt x="4309" y="38881"/>
                        </a:lnTo>
                        <a:lnTo>
                          <a:pt x="5966" y="36507"/>
                        </a:lnTo>
                        <a:lnTo>
                          <a:pt x="17237" y="34379"/>
                        </a:lnTo>
                        <a:lnTo>
                          <a:pt x="16574" y="32660"/>
                        </a:lnTo>
                        <a:lnTo>
                          <a:pt x="4640" y="27257"/>
                        </a:lnTo>
                        <a:lnTo>
                          <a:pt x="662" y="22919"/>
                        </a:lnTo>
                        <a:lnTo>
                          <a:pt x="4309" y="20545"/>
                        </a:lnTo>
                        <a:lnTo>
                          <a:pt x="14917" y="18335"/>
                        </a:lnTo>
                        <a:lnTo>
                          <a:pt x="12265" y="16452"/>
                        </a:lnTo>
                        <a:lnTo>
                          <a:pt x="4640" y="14242"/>
                        </a:lnTo>
                        <a:lnTo>
                          <a:pt x="4640" y="11869"/>
                        </a:lnTo>
                        <a:lnTo>
                          <a:pt x="17237" y="10231"/>
                        </a:lnTo>
                        <a:lnTo>
                          <a:pt x="22872" y="8512"/>
                        </a:lnTo>
                        <a:lnTo>
                          <a:pt x="12265" y="4993"/>
                        </a:lnTo>
                        <a:lnTo>
                          <a:pt x="12265" y="3028"/>
                        </a:lnTo>
                        <a:lnTo>
                          <a:pt x="24861" y="1882"/>
                        </a:lnTo>
                        <a:lnTo>
                          <a:pt x="25524" y="0"/>
                        </a:lnTo>
                        <a:lnTo>
                          <a:pt x="39447" y="4993"/>
                        </a:lnTo>
                        <a:lnTo>
                          <a:pt x="56022" y="10150"/>
                        </a:lnTo>
                        <a:lnTo>
                          <a:pt x="76906" y="14242"/>
                        </a:lnTo>
                        <a:lnTo>
                          <a:pt x="93480" y="17517"/>
                        </a:lnTo>
                        <a:lnTo>
                          <a:pt x="111381" y="20054"/>
                        </a:lnTo>
                        <a:lnTo>
                          <a:pt x="118011" y="21609"/>
                        </a:lnTo>
                        <a:close/>
                      </a:path>
                    </a:pathLst>
                  </a:custGeom>
                  <a:solidFill>
                    <a:srgbClr val="DDDDDD"/>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87" name="Shape 287"/>
                  <p:cNvSpPr/>
                  <p:nvPr/>
                </p:nvSpPr>
                <p:spPr>
                  <a:xfrm>
                    <a:off x="2262186" y="4324350"/>
                    <a:ext cx="82550" cy="885825"/>
                  </a:xfrm>
                  <a:custGeom>
                    <a:pathLst>
                      <a:path extrusionOk="0" h="120000" w="120000">
                        <a:moveTo>
                          <a:pt x="60000" y="0"/>
                        </a:moveTo>
                        <a:lnTo>
                          <a:pt x="81923" y="4082"/>
                        </a:lnTo>
                        <a:lnTo>
                          <a:pt x="100384" y="6660"/>
                        </a:lnTo>
                        <a:lnTo>
                          <a:pt x="120000" y="8272"/>
                        </a:lnTo>
                        <a:lnTo>
                          <a:pt x="115384" y="10313"/>
                        </a:lnTo>
                        <a:lnTo>
                          <a:pt x="96923" y="11709"/>
                        </a:lnTo>
                        <a:lnTo>
                          <a:pt x="66923" y="12354"/>
                        </a:lnTo>
                        <a:lnTo>
                          <a:pt x="45000" y="14073"/>
                        </a:lnTo>
                        <a:lnTo>
                          <a:pt x="50769" y="16222"/>
                        </a:lnTo>
                        <a:lnTo>
                          <a:pt x="65769" y="17511"/>
                        </a:lnTo>
                        <a:lnTo>
                          <a:pt x="88846" y="20196"/>
                        </a:lnTo>
                        <a:lnTo>
                          <a:pt x="88846" y="21700"/>
                        </a:lnTo>
                        <a:lnTo>
                          <a:pt x="81923" y="23097"/>
                        </a:lnTo>
                        <a:lnTo>
                          <a:pt x="60000" y="24494"/>
                        </a:lnTo>
                        <a:lnTo>
                          <a:pt x="39230" y="25890"/>
                        </a:lnTo>
                        <a:lnTo>
                          <a:pt x="35769" y="27824"/>
                        </a:lnTo>
                        <a:lnTo>
                          <a:pt x="43846" y="29865"/>
                        </a:lnTo>
                        <a:lnTo>
                          <a:pt x="60000" y="33840"/>
                        </a:lnTo>
                        <a:lnTo>
                          <a:pt x="75000" y="37063"/>
                        </a:lnTo>
                        <a:lnTo>
                          <a:pt x="88846" y="39319"/>
                        </a:lnTo>
                        <a:lnTo>
                          <a:pt x="88846" y="41790"/>
                        </a:lnTo>
                        <a:lnTo>
                          <a:pt x="81923" y="44046"/>
                        </a:lnTo>
                        <a:lnTo>
                          <a:pt x="60000" y="46087"/>
                        </a:lnTo>
                        <a:lnTo>
                          <a:pt x="45000" y="48021"/>
                        </a:lnTo>
                        <a:lnTo>
                          <a:pt x="50769" y="51459"/>
                        </a:lnTo>
                        <a:lnTo>
                          <a:pt x="87692" y="56615"/>
                        </a:lnTo>
                        <a:lnTo>
                          <a:pt x="100384" y="59301"/>
                        </a:lnTo>
                        <a:lnTo>
                          <a:pt x="103846" y="61987"/>
                        </a:lnTo>
                        <a:lnTo>
                          <a:pt x="88846" y="64028"/>
                        </a:lnTo>
                        <a:lnTo>
                          <a:pt x="72692" y="65962"/>
                        </a:lnTo>
                        <a:lnTo>
                          <a:pt x="66923" y="68755"/>
                        </a:lnTo>
                        <a:lnTo>
                          <a:pt x="79615" y="72085"/>
                        </a:lnTo>
                        <a:lnTo>
                          <a:pt x="94615" y="75631"/>
                        </a:lnTo>
                        <a:lnTo>
                          <a:pt x="100384" y="78102"/>
                        </a:lnTo>
                        <a:lnTo>
                          <a:pt x="94615" y="79820"/>
                        </a:lnTo>
                        <a:lnTo>
                          <a:pt x="75000" y="81539"/>
                        </a:lnTo>
                        <a:lnTo>
                          <a:pt x="50769" y="83581"/>
                        </a:lnTo>
                        <a:lnTo>
                          <a:pt x="39230" y="85514"/>
                        </a:lnTo>
                        <a:lnTo>
                          <a:pt x="50769" y="89167"/>
                        </a:lnTo>
                        <a:lnTo>
                          <a:pt x="75000" y="92927"/>
                        </a:lnTo>
                        <a:lnTo>
                          <a:pt x="87692" y="95720"/>
                        </a:lnTo>
                        <a:lnTo>
                          <a:pt x="88846" y="97976"/>
                        </a:lnTo>
                        <a:lnTo>
                          <a:pt x="81923" y="99051"/>
                        </a:lnTo>
                        <a:lnTo>
                          <a:pt x="57692" y="99051"/>
                        </a:lnTo>
                        <a:lnTo>
                          <a:pt x="50769" y="103992"/>
                        </a:lnTo>
                        <a:lnTo>
                          <a:pt x="65769" y="107108"/>
                        </a:lnTo>
                        <a:lnTo>
                          <a:pt x="79615" y="109364"/>
                        </a:lnTo>
                        <a:lnTo>
                          <a:pt x="81923" y="111405"/>
                        </a:lnTo>
                        <a:lnTo>
                          <a:pt x="81923" y="113231"/>
                        </a:lnTo>
                        <a:lnTo>
                          <a:pt x="57692" y="116132"/>
                        </a:lnTo>
                        <a:lnTo>
                          <a:pt x="24230" y="120000"/>
                        </a:lnTo>
                        <a:lnTo>
                          <a:pt x="2307" y="118603"/>
                        </a:lnTo>
                        <a:lnTo>
                          <a:pt x="10384" y="115487"/>
                        </a:lnTo>
                        <a:lnTo>
                          <a:pt x="43846" y="110546"/>
                        </a:lnTo>
                        <a:lnTo>
                          <a:pt x="39230" y="107323"/>
                        </a:lnTo>
                        <a:lnTo>
                          <a:pt x="24230" y="103670"/>
                        </a:lnTo>
                        <a:lnTo>
                          <a:pt x="15000" y="100555"/>
                        </a:lnTo>
                        <a:lnTo>
                          <a:pt x="28846" y="97976"/>
                        </a:lnTo>
                        <a:lnTo>
                          <a:pt x="43846" y="97117"/>
                        </a:lnTo>
                        <a:lnTo>
                          <a:pt x="45000" y="95076"/>
                        </a:lnTo>
                        <a:lnTo>
                          <a:pt x="28846" y="91208"/>
                        </a:lnTo>
                        <a:lnTo>
                          <a:pt x="10384" y="87770"/>
                        </a:lnTo>
                        <a:lnTo>
                          <a:pt x="0" y="84440"/>
                        </a:lnTo>
                        <a:lnTo>
                          <a:pt x="10384" y="80358"/>
                        </a:lnTo>
                        <a:lnTo>
                          <a:pt x="43846" y="78854"/>
                        </a:lnTo>
                        <a:lnTo>
                          <a:pt x="53076" y="77027"/>
                        </a:lnTo>
                        <a:lnTo>
                          <a:pt x="50769" y="74341"/>
                        </a:lnTo>
                        <a:lnTo>
                          <a:pt x="43846" y="71656"/>
                        </a:lnTo>
                        <a:lnTo>
                          <a:pt x="32307" y="68111"/>
                        </a:lnTo>
                        <a:lnTo>
                          <a:pt x="32307" y="65317"/>
                        </a:lnTo>
                        <a:lnTo>
                          <a:pt x="45000" y="63598"/>
                        </a:lnTo>
                        <a:lnTo>
                          <a:pt x="65769" y="61342"/>
                        </a:lnTo>
                        <a:lnTo>
                          <a:pt x="65769" y="59946"/>
                        </a:lnTo>
                        <a:lnTo>
                          <a:pt x="50769" y="56830"/>
                        </a:lnTo>
                        <a:lnTo>
                          <a:pt x="23076" y="52855"/>
                        </a:lnTo>
                        <a:lnTo>
                          <a:pt x="10384" y="49847"/>
                        </a:lnTo>
                        <a:lnTo>
                          <a:pt x="10384" y="47376"/>
                        </a:lnTo>
                        <a:lnTo>
                          <a:pt x="17307" y="45120"/>
                        </a:lnTo>
                        <a:lnTo>
                          <a:pt x="35769" y="43294"/>
                        </a:lnTo>
                        <a:lnTo>
                          <a:pt x="53076" y="41253"/>
                        </a:lnTo>
                        <a:lnTo>
                          <a:pt x="53076" y="39749"/>
                        </a:lnTo>
                        <a:lnTo>
                          <a:pt x="15000" y="32336"/>
                        </a:lnTo>
                        <a:lnTo>
                          <a:pt x="8076" y="29650"/>
                        </a:lnTo>
                        <a:lnTo>
                          <a:pt x="0" y="27072"/>
                        </a:lnTo>
                        <a:lnTo>
                          <a:pt x="15000" y="24816"/>
                        </a:lnTo>
                        <a:lnTo>
                          <a:pt x="32307" y="23097"/>
                        </a:lnTo>
                        <a:lnTo>
                          <a:pt x="45000" y="21700"/>
                        </a:lnTo>
                        <a:lnTo>
                          <a:pt x="45000" y="20519"/>
                        </a:lnTo>
                        <a:lnTo>
                          <a:pt x="32307" y="18370"/>
                        </a:lnTo>
                        <a:lnTo>
                          <a:pt x="10384" y="16222"/>
                        </a:lnTo>
                        <a:lnTo>
                          <a:pt x="10384" y="14073"/>
                        </a:lnTo>
                        <a:lnTo>
                          <a:pt x="24230" y="12032"/>
                        </a:lnTo>
                        <a:lnTo>
                          <a:pt x="45000" y="10313"/>
                        </a:lnTo>
                        <a:lnTo>
                          <a:pt x="65769" y="9453"/>
                        </a:lnTo>
                        <a:lnTo>
                          <a:pt x="75000" y="8057"/>
                        </a:lnTo>
                        <a:lnTo>
                          <a:pt x="66923" y="6338"/>
                        </a:lnTo>
                        <a:lnTo>
                          <a:pt x="53076" y="4297"/>
                        </a:lnTo>
                        <a:lnTo>
                          <a:pt x="45000" y="2148"/>
                        </a:lnTo>
                        <a:lnTo>
                          <a:pt x="60000" y="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88" name="Shape 288"/>
                  <p:cNvSpPr/>
                  <p:nvPr/>
                </p:nvSpPr>
                <p:spPr>
                  <a:xfrm>
                    <a:off x="2486025" y="4540250"/>
                    <a:ext cx="79375" cy="715962"/>
                  </a:xfrm>
                  <a:custGeom>
                    <a:pathLst>
                      <a:path extrusionOk="0" h="120000" w="120000">
                        <a:moveTo>
                          <a:pt x="92400" y="0"/>
                        </a:moveTo>
                        <a:lnTo>
                          <a:pt x="106800" y="3451"/>
                        </a:lnTo>
                        <a:lnTo>
                          <a:pt x="120000" y="9159"/>
                        </a:lnTo>
                        <a:lnTo>
                          <a:pt x="112800" y="11681"/>
                        </a:lnTo>
                        <a:lnTo>
                          <a:pt x="81600" y="13407"/>
                        </a:lnTo>
                        <a:lnTo>
                          <a:pt x="62400" y="15000"/>
                        </a:lnTo>
                        <a:lnTo>
                          <a:pt x="62400" y="19646"/>
                        </a:lnTo>
                        <a:lnTo>
                          <a:pt x="76800" y="24159"/>
                        </a:lnTo>
                        <a:lnTo>
                          <a:pt x="97200" y="27345"/>
                        </a:lnTo>
                        <a:lnTo>
                          <a:pt x="99600" y="33053"/>
                        </a:lnTo>
                        <a:lnTo>
                          <a:pt x="90000" y="35044"/>
                        </a:lnTo>
                        <a:lnTo>
                          <a:pt x="68400" y="37566"/>
                        </a:lnTo>
                        <a:lnTo>
                          <a:pt x="66000" y="41415"/>
                        </a:lnTo>
                        <a:lnTo>
                          <a:pt x="76800" y="45000"/>
                        </a:lnTo>
                        <a:lnTo>
                          <a:pt x="92400" y="48053"/>
                        </a:lnTo>
                        <a:lnTo>
                          <a:pt x="99600" y="52964"/>
                        </a:lnTo>
                        <a:lnTo>
                          <a:pt x="99600" y="55752"/>
                        </a:lnTo>
                        <a:lnTo>
                          <a:pt x="84000" y="58938"/>
                        </a:lnTo>
                        <a:lnTo>
                          <a:pt x="58800" y="61725"/>
                        </a:lnTo>
                        <a:lnTo>
                          <a:pt x="58800" y="64115"/>
                        </a:lnTo>
                        <a:lnTo>
                          <a:pt x="66000" y="71548"/>
                        </a:lnTo>
                        <a:lnTo>
                          <a:pt x="92400" y="74734"/>
                        </a:lnTo>
                        <a:lnTo>
                          <a:pt x="106800" y="77920"/>
                        </a:lnTo>
                        <a:lnTo>
                          <a:pt x="99600" y="81637"/>
                        </a:lnTo>
                        <a:lnTo>
                          <a:pt x="62400" y="84159"/>
                        </a:lnTo>
                        <a:lnTo>
                          <a:pt x="43200" y="86681"/>
                        </a:lnTo>
                        <a:lnTo>
                          <a:pt x="39600" y="91327"/>
                        </a:lnTo>
                        <a:lnTo>
                          <a:pt x="58800" y="97168"/>
                        </a:lnTo>
                        <a:lnTo>
                          <a:pt x="74400" y="103008"/>
                        </a:lnTo>
                        <a:lnTo>
                          <a:pt x="74400" y="106327"/>
                        </a:lnTo>
                        <a:lnTo>
                          <a:pt x="66000" y="110840"/>
                        </a:lnTo>
                        <a:lnTo>
                          <a:pt x="43200" y="111637"/>
                        </a:lnTo>
                        <a:lnTo>
                          <a:pt x="28800" y="114955"/>
                        </a:lnTo>
                        <a:lnTo>
                          <a:pt x="28800" y="118805"/>
                        </a:lnTo>
                        <a:lnTo>
                          <a:pt x="0" y="120000"/>
                        </a:lnTo>
                        <a:lnTo>
                          <a:pt x="13200" y="115752"/>
                        </a:lnTo>
                        <a:lnTo>
                          <a:pt x="37200" y="110840"/>
                        </a:lnTo>
                        <a:lnTo>
                          <a:pt x="43200" y="107389"/>
                        </a:lnTo>
                        <a:lnTo>
                          <a:pt x="43200" y="100752"/>
                        </a:lnTo>
                        <a:lnTo>
                          <a:pt x="28800" y="95044"/>
                        </a:lnTo>
                        <a:lnTo>
                          <a:pt x="24000" y="90530"/>
                        </a:lnTo>
                        <a:lnTo>
                          <a:pt x="21600" y="85884"/>
                        </a:lnTo>
                        <a:lnTo>
                          <a:pt x="46800" y="82168"/>
                        </a:lnTo>
                        <a:lnTo>
                          <a:pt x="62400" y="79646"/>
                        </a:lnTo>
                        <a:lnTo>
                          <a:pt x="51600" y="74734"/>
                        </a:lnTo>
                        <a:lnTo>
                          <a:pt x="28800" y="70884"/>
                        </a:lnTo>
                        <a:lnTo>
                          <a:pt x="24000" y="67433"/>
                        </a:lnTo>
                        <a:lnTo>
                          <a:pt x="21600" y="62522"/>
                        </a:lnTo>
                        <a:lnTo>
                          <a:pt x="31200" y="59203"/>
                        </a:lnTo>
                        <a:lnTo>
                          <a:pt x="51600" y="55752"/>
                        </a:lnTo>
                        <a:lnTo>
                          <a:pt x="66000" y="53362"/>
                        </a:lnTo>
                        <a:lnTo>
                          <a:pt x="66000" y="50840"/>
                        </a:lnTo>
                        <a:lnTo>
                          <a:pt x="51600" y="48053"/>
                        </a:lnTo>
                        <a:lnTo>
                          <a:pt x="37200" y="42477"/>
                        </a:lnTo>
                        <a:lnTo>
                          <a:pt x="37200" y="38893"/>
                        </a:lnTo>
                        <a:lnTo>
                          <a:pt x="43200" y="35575"/>
                        </a:lnTo>
                        <a:lnTo>
                          <a:pt x="58800" y="33053"/>
                        </a:lnTo>
                        <a:lnTo>
                          <a:pt x="62400" y="30530"/>
                        </a:lnTo>
                        <a:lnTo>
                          <a:pt x="58800" y="27477"/>
                        </a:lnTo>
                        <a:lnTo>
                          <a:pt x="39600" y="23097"/>
                        </a:lnTo>
                        <a:lnTo>
                          <a:pt x="28800" y="20044"/>
                        </a:lnTo>
                        <a:lnTo>
                          <a:pt x="31200" y="14734"/>
                        </a:lnTo>
                        <a:lnTo>
                          <a:pt x="46800" y="12610"/>
                        </a:lnTo>
                        <a:lnTo>
                          <a:pt x="66000" y="9159"/>
                        </a:lnTo>
                        <a:lnTo>
                          <a:pt x="76800" y="6371"/>
                        </a:lnTo>
                        <a:lnTo>
                          <a:pt x="68400" y="3849"/>
                        </a:lnTo>
                        <a:lnTo>
                          <a:pt x="74400" y="1460"/>
                        </a:lnTo>
                        <a:lnTo>
                          <a:pt x="92400" y="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89" name="Shape 289"/>
                  <p:cNvSpPr/>
                  <p:nvPr/>
                </p:nvSpPr>
                <p:spPr>
                  <a:xfrm>
                    <a:off x="2362200" y="4452937"/>
                    <a:ext cx="179386" cy="153987"/>
                  </a:xfrm>
                  <a:custGeom>
                    <a:pathLst>
                      <a:path extrusionOk="0" h="120000" w="120000">
                        <a:moveTo>
                          <a:pt x="120000" y="97113"/>
                        </a:moveTo>
                        <a:lnTo>
                          <a:pt x="83362" y="62474"/>
                        </a:lnTo>
                        <a:lnTo>
                          <a:pt x="53097" y="30927"/>
                        </a:lnTo>
                        <a:lnTo>
                          <a:pt x="25486" y="0"/>
                        </a:lnTo>
                        <a:lnTo>
                          <a:pt x="0" y="0"/>
                        </a:lnTo>
                        <a:lnTo>
                          <a:pt x="60000" y="50103"/>
                        </a:lnTo>
                        <a:lnTo>
                          <a:pt x="89203" y="82268"/>
                        </a:lnTo>
                        <a:lnTo>
                          <a:pt x="113097" y="120000"/>
                        </a:lnTo>
                        <a:lnTo>
                          <a:pt x="120000" y="97113"/>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90" name="Shape 290"/>
                  <p:cNvSpPr/>
                  <p:nvPr/>
                </p:nvSpPr>
                <p:spPr>
                  <a:xfrm>
                    <a:off x="2360611" y="4541837"/>
                    <a:ext cx="153987" cy="127000"/>
                  </a:xfrm>
                  <a:custGeom>
                    <a:pathLst>
                      <a:path extrusionOk="0" h="120000" w="120000">
                        <a:moveTo>
                          <a:pt x="120000" y="75949"/>
                        </a:moveTo>
                        <a:lnTo>
                          <a:pt x="89072" y="61518"/>
                        </a:lnTo>
                        <a:lnTo>
                          <a:pt x="66185" y="37974"/>
                        </a:lnTo>
                        <a:lnTo>
                          <a:pt x="23505" y="0"/>
                        </a:lnTo>
                        <a:lnTo>
                          <a:pt x="0" y="0"/>
                        </a:lnTo>
                        <a:lnTo>
                          <a:pt x="54432" y="37974"/>
                        </a:lnTo>
                        <a:lnTo>
                          <a:pt x="75463" y="63797"/>
                        </a:lnTo>
                        <a:lnTo>
                          <a:pt x="120000" y="120000"/>
                        </a:lnTo>
                        <a:lnTo>
                          <a:pt x="118144" y="85822"/>
                        </a:lnTo>
                        <a:lnTo>
                          <a:pt x="120000" y="75949"/>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91" name="Shape 291"/>
                  <p:cNvSpPr/>
                  <p:nvPr/>
                </p:nvSpPr>
                <p:spPr>
                  <a:xfrm>
                    <a:off x="2336800" y="4618037"/>
                    <a:ext cx="182561" cy="195261"/>
                  </a:xfrm>
                  <a:custGeom>
                    <a:pathLst>
                      <a:path extrusionOk="0" h="120000" w="120000">
                        <a:moveTo>
                          <a:pt x="117922" y="89392"/>
                        </a:moveTo>
                        <a:lnTo>
                          <a:pt x="85194" y="61700"/>
                        </a:lnTo>
                        <a:lnTo>
                          <a:pt x="72207" y="43238"/>
                        </a:lnTo>
                        <a:lnTo>
                          <a:pt x="46233" y="25263"/>
                        </a:lnTo>
                        <a:lnTo>
                          <a:pt x="23376" y="9230"/>
                        </a:lnTo>
                        <a:lnTo>
                          <a:pt x="6753" y="0"/>
                        </a:lnTo>
                        <a:lnTo>
                          <a:pt x="0" y="0"/>
                        </a:lnTo>
                        <a:lnTo>
                          <a:pt x="0" y="9230"/>
                        </a:lnTo>
                        <a:lnTo>
                          <a:pt x="20259" y="20890"/>
                        </a:lnTo>
                        <a:lnTo>
                          <a:pt x="56103" y="42753"/>
                        </a:lnTo>
                        <a:lnTo>
                          <a:pt x="82077" y="67044"/>
                        </a:lnTo>
                        <a:lnTo>
                          <a:pt x="100259" y="94251"/>
                        </a:lnTo>
                        <a:lnTo>
                          <a:pt x="119999" y="120000"/>
                        </a:lnTo>
                        <a:lnTo>
                          <a:pt x="117922" y="89392"/>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92" name="Shape 292"/>
                  <p:cNvSpPr/>
                  <p:nvPr/>
                </p:nvSpPr>
                <p:spPr>
                  <a:xfrm>
                    <a:off x="2355850" y="4778375"/>
                    <a:ext cx="141287" cy="114300"/>
                  </a:xfrm>
                  <a:custGeom>
                    <a:pathLst>
                      <a:path extrusionOk="0" h="120000" w="120000">
                        <a:moveTo>
                          <a:pt x="119999" y="98482"/>
                        </a:moveTo>
                        <a:lnTo>
                          <a:pt x="86101" y="54620"/>
                        </a:lnTo>
                        <a:lnTo>
                          <a:pt x="50847" y="26482"/>
                        </a:lnTo>
                        <a:lnTo>
                          <a:pt x="21016" y="6620"/>
                        </a:lnTo>
                        <a:lnTo>
                          <a:pt x="0" y="0"/>
                        </a:lnTo>
                        <a:lnTo>
                          <a:pt x="12881" y="26482"/>
                        </a:lnTo>
                        <a:lnTo>
                          <a:pt x="50847" y="52137"/>
                        </a:lnTo>
                        <a:lnTo>
                          <a:pt x="80677" y="90206"/>
                        </a:lnTo>
                        <a:lnTo>
                          <a:pt x="94915" y="115034"/>
                        </a:lnTo>
                        <a:lnTo>
                          <a:pt x="107796" y="120000"/>
                        </a:lnTo>
                        <a:lnTo>
                          <a:pt x="118644" y="110896"/>
                        </a:lnTo>
                        <a:lnTo>
                          <a:pt x="119999" y="98482"/>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93" name="Shape 293"/>
                  <p:cNvSpPr/>
                  <p:nvPr/>
                </p:nvSpPr>
                <p:spPr>
                  <a:xfrm>
                    <a:off x="2338386" y="4857750"/>
                    <a:ext cx="155574" cy="142875"/>
                  </a:xfrm>
                  <a:custGeom>
                    <a:pathLst>
                      <a:path extrusionOk="0" h="120000" w="120000">
                        <a:moveTo>
                          <a:pt x="119999" y="111955"/>
                        </a:moveTo>
                        <a:lnTo>
                          <a:pt x="89387" y="75754"/>
                        </a:lnTo>
                        <a:lnTo>
                          <a:pt x="50816" y="32178"/>
                        </a:lnTo>
                        <a:lnTo>
                          <a:pt x="27551" y="10726"/>
                        </a:lnTo>
                        <a:lnTo>
                          <a:pt x="9795" y="0"/>
                        </a:lnTo>
                        <a:lnTo>
                          <a:pt x="0" y="6703"/>
                        </a:lnTo>
                        <a:lnTo>
                          <a:pt x="20816" y="24804"/>
                        </a:lnTo>
                        <a:lnTo>
                          <a:pt x="55102" y="63016"/>
                        </a:lnTo>
                        <a:lnTo>
                          <a:pt x="86938" y="100558"/>
                        </a:lnTo>
                        <a:lnTo>
                          <a:pt x="108367" y="120000"/>
                        </a:lnTo>
                        <a:lnTo>
                          <a:pt x="113265" y="120000"/>
                        </a:lnTo>
                        <a:lnTo>
                          <a:pt x="119999" y="111955"/>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94" name="Shape 294"/>
                  <p:cNvSpPr/>
                  <p:nvPr/>
                </p:nvSpPr>
                <p:spPr>
                  <a:xfrm>
                    <a:off x="2357436" y="4978400"/>
                    <a:ext cx="109537" cy="112711"/>
                  </a:xfrm>
                  <a:custGeom>
                    <a:pathLst>
                      <a:path extrusionOk="0" h="120000" w="120000">
                        <a:moveTo>
                          <a:pt x="117391" y="99860"/>
                        </a:moveTo>
                        <a:lnTo>
                          <a:pt x="68695" y="30209"/>
                        </a:lnTo>
                        <a:lnTo>
                          <a:pt x="21739" y="4195"/>
                        </a:lnTo>
                        <a:lnTo>
                          <a:pt x="0" y="0"/>
                        </a:lnTo>
                        <a:lnTo>
                          <a:pt x="5217" y="14265"/>
                        </a:lnTo>
                        <a:lnTo>
                          <a:pt x="60000" y="52867"/>
                        </a:lnTo>
                        <a:lnTo>
                          <a:pt x="113043" y="114965"/>
                        </a:lnTo>
                        <a:lnTo>
                          <a:pt x="120000" y="120000"/>
                        </a:lnTo>
                        <a:lnTo>
                          <a:pt x="117391" y="9986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95" name="Shape 295"/>
                  <p:cNvSpPr/>
                  <p:nvPr/>
                </p:nvSpPr>
                <p:spPr>
                  <a:xfrm>
                    <a:off x="2360611" y="5087937"/>
                    <a:ext cx="74611" cy="85724"/>
                  </a:xfrm>
                  <a:custGeom>
                    <a:pathLst>
                      <a:path extrusionOk="0" h="120000" w="120000">
                        <a:moveTo>
                          <a:pt x="116170" y="91111"/>
                        </a:moveTo>
                        <a:lnTo>
                          <a:pt x="56170" y="21111"/>
                        </a:lnTo>
                        <a:lnTo>
                          <a:pt x="2553" y="0"/>
                        </a:lnTo>
                        <a:lnTo>
                          <a:pt x="0" y="21111"/>
                        </a:lnTo>
                        <a:lnTo>
                          <a:pt x="24255" y="55555"/>
                        </a:lnTo>
                        <a:lnTo>
                          <a:pt x="89361" y="102222"/>
                        </a:lnTo>
                        <a:lnTo>
                          <a:pt x="107234" y="120000"/>
                        </a:lnTo>
                        <a:lnTo>
                          <a:pt x="120000" y="112222"/>
                        </a:lnTo>
                        <a:lnTo>
                          <a:pt x="116170" y="91111"/>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96" name="Shape 296"/>
                  <p:cNvSpPr/>
                  <p:nvPr/>
                </p:nvSpPr>
                <p:spPr>
                  <a:xfrm>
                    <a:off x="2366961" y="5200650"/>
                    <a:ext cx="93662" cy="95250"/>
                  </a:xfrm>
                  <a:custGeom>
                    <a:pathLst>
                      <a:path extrusionOk="0" h="120000" w="120000">
                        <a:moveTo>
                          <a:pt x="120000" y="120000"/>
                        </a:moveTo>
                        <a:lnTo>
                          <a:pt x="102857" y="101311"/>
                        </a:lnTo>
                        <a:lnTo>
                          <a:pt x="69579" y="52131"/>
                        </a:lnTo>
                        <a:lnTo>
                          <a:pt x="21176" y="0"/>
                        </a:lnTo>
                        <a:lnTo>
                          <a:pt x="0" y="0"/>
                        </a:lnTo>
                        <a:lnTo>
                          <a:pt x="8067" y="18688"/>
                        </a:lnTo>
                        <a:lnTo>
                          <a:pt x="45378" y="67868"/>
                        </a:lnTo>
                        <a:lnTo>
                          <a:pt x="83697" y="117049"/>
                        </a:lnTo>
                        <a:lnTo>
                          <a:pt x="120000" y="12000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97" name="Shape 297"/>
                  <p:cNvSpPr/>
                  <p:nvPr/>
                </p:nvSpPr>
                <p:spPr>
                  <a:xfrm>
                    <a:off x="2493961" y="4397375"/>
                    <a:ext cx="288925" cy="1073150"/>
                  </a:xfrm>
                  <a:custGeom>
                    <a:pathLst>
                      <a:path extrusionOk="0" h="120000" w="120000">
                        <a:moveTo>
                          <a:pt x="21428" y="11280"/>
                        </a:moveTo>
                        <a:lnTo>
                          <a:pt x="17142" y="14655"/>
                        </a:lnTo>
                        <a:lnTo>
                          <a:pt x="20769" y="18031"/>
                        </a:lnTo>
                        <a:lnTo>
                          <a:pt x="21428" y="21317"/>
                        </a:lnTo>
                        <a:lnTo>
                          <a:pt x="17142" y="23360"/>
                        </a:lnTo>
                        <a:lnTo>
                          <a:pt x="11208" y="25758"/>
                        </a:lnTo>
                        <a:lnTo>
                          <a:pt x="8241" y="29489"/>
                        </a:lnTo>
                        <a:lnTo>
                          <a:pt x="12197" y="31887"/>
                        </a:lnTo>
                        <a:lnTo>
                          <a:pt x="18461" y="34729"/>
                        </a:lnTo>
                        <a:lnTo>
                          <a:pt x="18461" y="36950"/>
                        </a:lnTo>
                        <a:lnTo>
                          <a:pt x="14505" y="39170"/>
                        </a:lnTo>
                        <a:lnTo>
                          <a:pt x="8901" y="41924"/>
                        </a:lnTo>
                        <a:lnTo>
                          <a:pt x="11208" y="44766"/>
                        </a:lnTo>
                        <a:lnTo>
                          <a:pt x="19120" y="50629"/>
                        </a:lnTo>
                        <a:lnTo>
                          <a:pt x="18461" y="53116"/>
                        </a:lnTo>
                        <a:lnTo>
                          <a:pt x="6923" y="57912"/>
                        </a:lnTo>
                        <a:lnTo>
                          <a:pt x="6923" y="62087"/>
                        </a:lnTo>
                        <a:lnTo>
                          <a:pt x="12857" y="65196"/>
                        </a:lnTo>
                        <a:lnTo>
                          <a:pt x="17142" y="67949"/>
                        </a:lnTo>
                        <a:lnTo>
                          <a:pt x="16483" y="70347"/>
                        </a:lnTo>
                        <a:lnTo>
                          <a:pt x="5934" y="72923"/>
                        </a:lnTo>
                        <a:lnTo>
                          <a:pt x="4285" y="74789"/>
                        </a:lnTo>
                        <a:lnTo>
                          <a:pt x="5934" y="79319"/>
                        </a:lnTo>
                        <a:lnTo>
                          <a:pt x="11208" y="84115"/>
                        </a:lnTo>
                        <a:lnTo>
                          <a:pt x="11208" y="86957"/>
                        </a:lnTo>
                        <a:lnTo>
                          <a:pt x="10219" y="89089"/>
                        </a:lnTo>
                        <a:lnTo>
                          <a:pt x="2637" y="92553"/>
                        </a:lnTo>
                        <a:lnTo>
                          <a:pt x="0" y="95307"/>
                        </a:lnTo>
                        <a:lnTo>
                          <a:pt x="659" y="98238"/>
                        </a:lnTo>
                        <a:lnTo>
                          <a:pt x="5934" y="100547"/>
                        </a:lnTo>
                        <a:lnTo>
                          <a:pt x="12197" y="102501"/>
                        </a:lnTo>
                        <a:lnTo>
                          <a:pt x="6923" y="105255"/>
                        </a:lnTo>
                        <a:lnTo>
                          <a:pt x="4285" y="108097"/>
                        </a:lnTo>
                        <a:lnTo>
                          <a:pt x="8901" y="110407"/>
                        </a:lnTo>
                        <a:lnTo>
                          <a:pt x="16483" y="112005"/>
                        </a:lnTo>
                        <a:lnTo>
                          <a:pt x="17142" y="114848"/>
                        </a:lnTo>
                        <a:lnTo>
                          <a:pt x="17142" y="116980"/>
                        </a:lnTo>
                        <a:lnTo>
                          <a:pt x="18461" y="120000"/>
                        </a:lnTo>
                        <a:lnTo>
                          <a:pt x="31648" y="117601"/>
                        </a:lnTo>
                        <a:lnTo>
                          <a:pt x="45494" y="115558"/>
                        </a:lnTo>
                        <a:lnTo>
                          <a:pt x="58021" y="114404"/>
                        </a:lnTo>
                        <a:lnTo>
                          <a:pt x="77142" y="114404"/>
                        </a:lnTo>
                        <a:lnTo>
                          <a:pt x="90989" y="113871"/>
                        </a:lnTo>
                        <a:lnTo>
                          <a:pt x="99230" y="112005"/>
                        </a:lnTo>
                        <a:lnTo>
                          <a:pt x="113736" y="110851"/>
                        </a:lnTo>
                        <a:lnTo>
                          <a:pt x="106153" y="108719"/>
                        </a:lnTo>
                        <a:lnTo>
                          <a:pt x="103516" y="105521"/>
                        </a:lnTo>
                        <a:lnTo>
                          <a:pt x="108461" y="101968"/>
                        </a:lnTo>
                        <a:lnTo>
                          <a:pt x="107802" y="96994"/>
                        </a:lnTo>
                        <a:lnTo>
                          <a:pt x="103516" y="93264"/>
                        </a:lnTo>
                        <a:lnTo>
                          <a:pt x="99230" y="91398"/>
                        </a:lnTo>
                        <a:lnTo>
                          <a:pt x="97912" y="88645"/>
                        </a:lnTo>
                        <a:lnTo>
                          <a:pt x="103516" y="85270"/>
                        </a:lnTo>
                        <a:lnTo>
                          <a:pt x="101538" y="83049"/>
                        </a:lnTo>
                        <a:lnTo>
                          <a:pt x="90989" y="79141"/>
                        </a:lnTo>
                        <a:lnTo>
                          <a:pt x="91648" y="76920"/>
                        </a:lnTo>
                        <a:lnTo>
                          <a:pt x="95604" y="74789"/>
                        </a:lnTo>
                        <a:lnTo>
                          <a:pt x="105494" y="72124"/>
                        </a:lnTo>
                        <a:lnTo>
                          <a:pt x="101868" y="69814"/>
                        </a:lnTo>
                        <a:lnTo>
                          <a:pt x="94945" y="65196"/>
                        </a:lnTo>
                        <a:lnTo>
                          <a:pt x="89670" y="62087"/>
                        </a:lnTo>
                        <a:lnTo>
                          <a:pt x="89670" y="58623"/>
                        </a:lnTo>
                        <a:lnTo>
                          <a:pt x="108461" y="56846"/>
                        </a:lnTo>
                        <a:lnTo>
                          <a:pt x="110439" y="53649"/>
                        </a:lnTo>
                        <a:lnTo>
                          <a:pt x="108461" y="51783"/>
                        </a:lnTo>
                        <a:lnTo>
                          <a:pt x="103516" y="50185"/>
                        </a:lnTo>
                        <a:lnTo>
                          <a:pt x="104175" y="47342"/>
                        </a:lnTo>
                        <a:lnTo>
                          <a:pt x="103516" y="44056"/>
                        </a:lnTo>
                        <a:lnTo>
                          <a:pt x="97912" y="42368"/>
                        </a:lnTo>
                        <a:lnTo>
                          <a:pt x="93956" y="40059"/>
                        </a:lnTo>
                        <a:lnTo>
                          <a:pt x="97252" y="37927"/>
                        </a:lnTo>
                        <a:lnTo>
                          <a:pt x="101538" y="35351"/>
                        </a:lnTo>
                        <a:lnTo>
                          <a:pt x="101538" y="33575"/>
                        </a:lnTo>
                        <a:lnTo>
                          <a:pt x="94945" y="31354"/>
                        </a:lnTo>
                        <a:lnTo>
                          <a:pt x="92967" y="29489"/>
                        </a:lnTo>
                        <a:lnTo>
                          <a:pt x="94945" y="28068"/>
                        </a:lnTo>
                        <a:lnTo>
                          <a:pt x="101538" y="26913"/>
                        </a:lnTo>
                        <a:lnTo>
                          <a:pt x="101868" y="25048"/>
                        </a:lnTo>
                        <a:lnTo>
                          <a:pt x="99890" y="23893"/>
                        </a:lnTo>
                        <a:lnTo>
                          <a:pt x="92967" y="21139"/>
                        </a:lnTo>
                        <a:lnTo>
                          <a:pt x="90989" y="18031"/>
                        </a:lnTo>
                        <a:lnTo>
                          <a:pt x="91648" y="15632"/>
                        </a:lnTo>
                        <a:lnTo>
                          <a:pt x="97912" y="13323"/>
                        </a:lnTo>
                        <a:lnTo>
                          <a:pt x="114725" y="8438"/>
                        </a:lnTo>
                        <a:lnTo>
                          <a:pt x="120000" y="4441"/>
                        </a:lnTo>
                        <a:lnTo>
                          <a:pt x="120000" y="1154"/>
                        </a:lnTo>
                        <a:lnTo>
                          <a:pt x="114725" y="0"/>
                        </a:lnTo>
                        <a:lnTo>
                          <a:pt x="106153" y="1154"/>
                        </a:lnTo>
                        <a:lnTo>
                          <a:pt x="85384" y="4618"/>
                        </a:lnTo>
                        <a:lnTo>
                          <a:pt x="66263" y="6839"/>
                        </a:lnTo>
                        <a:lnTo>
                          <a:pt x="46153" y="9059"/>
                        </a:lnTo>
                        <a:lnTo>
                          <a:pt x="32967" y="10214"/>
                        </a:lnTo>
                        <a:lnTo>
                          <a:pt x="21428" y="11280"/>
                        </a:lnTo>
                        <a:close/>
                      </a:path>
                    </a:pathLst>
                  </a:custGeom>
                  <a:solidFill>
                    <a:srgbClr val="B2B2B2"/>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98" name="Shape 298"/>
                  <p:cNvSpPr/>
                  <p:nvPr/>
                </p:nvSpPr>
                <p:spPr>
                  <a:xfrm>
                    <a:off x="2292350" y="4389437"/>
                    <a:ext cx="515936" cy="1096961"/>
                  </a:xfrm>
                  <a:custGeom>
                    <a:pathLst>
                      <a:path extrusionOk="0" h="120000" w="120000">
                        <a:moveTo>
                          <a:pt x="101751" y="108538"/>
                        </a:moveTo>
                        <a:lnTo>
                          <a:pt x="96958" y="111316"/>
                        </a:lnTo>
                        <a:lnTo>
                          <a:pt x="88663" y="112185"/>
                        </a:lnTo>
                        <a:lnTo>
                          <a:pt x="78341" y="112706"/>
                        </a:lnTo>
                        <a:lnTo>
                          <a:pt x="67281" y="113835"/>
                        </a:lnTo>
                        <a:lnTo>
                          <a:pt x="59907" y="115918"/>
                        </a:lnTo>
                        <a:lnTo>
                          <a:pt x="57511" y="117047"/>
                        </a:lnTo>
                        <a:lnTo>
                          <a:pt x="55299" y="116526"/>
                        </a:lnTo>
                        <a:lnTo>
                          <a:pt x="41843" y="111751"/>
                        </a:lnTo>
                        <a:lnTo>
                          <a:pt x="24331" y="105325"/>
                        </a:lnTo>
                        <a:lnTo>
                          <a:pt x="18617" y="101244"/>
                        </a:lnTo>
                        <a:lnTo>
                          <a:pt x="9769" y="97076"/>
                        </a:lnTo>
                        <a:lnTo>
                          <a:pt x="7188" y="93863"/>
                        </a:lnTo>
                        <a:lnTo>
                          <a:pt x="0" y="93342"/>
                        </a:lnTo>
                        <a:lnTo>
                          <a:pt x="3686" y="96903"/>
                        </a:lnTo>
                        <a:lnTo>
                          <a:pt x="7373" y="100376"/>
                        </a:lnTo>
                        <a:lnTo>
                          <a:pt x="18617" y="104196"/>
                        </a:lnTo>
                        <a:lnTo>
                          <a:pt x="26359" y="108972"/>
                        </a:lnTo>
                        <a:lnTo>
                          <a:pt x="45161" y="114529"/>
                        </a:lnTo>
                        <a:lnTo>
                          <a:pt x="56774" y="120000"/>
                        </a:lnTo>
                        <a:lnTo>
                          <a:pt x="61382" y="119479"/>
                        </a:lnTo>
                        <a:lnTo>
                          <a:pt x="66175" y="116787"/>
                        </a:lnTo>
                        <a:lnTo>
                          <a:pt x="72626" y="115137"/>
                        </a:lnTo>
                        <a:lnTo>
                          <a:pt x="80737" y="114008"/>
                        </a:lnTo>
                        <a:lnTo>
                          <a:pt x="97880" y="113314"/>
                        </a:lnTo>
                        <a:lnTo>
                          <a:pt x="103041" y="111751"/>
                        </a:lnTo>
                        <a:lnTo>
                          <a:pt x="111889" y="110795"/>
                        </a:lnTo>
                        <a:lnTo>
                          <a:pt x="113364" y="108972"/>
                        </a:lnTo>
                        <a:lnTo>
                          <a:pt x="110599" y="106714"/>
                        </a:lnTo>
                        <a:lnTo>
                          <a:pt x="107649" y="104630"/>
                        </a:lnTo>
                        <a:lnTo>
                          <a:pt x="109493" y="101852"/>
                        </a:lnTo>
                        <a:lnTo>
                          <a:pt x="111889" y="100376"/>
                        </a:lnTo>
                        <a:lnTo>
                          <a:pt x="111889" y="98031"/>
                        </a:lnTo>
                        <a:lnTo>
                          <a:pt x="109493" y="94384"/>
                        </a:lnTo>
                        <a:lnTo>
                          <a:pt x="108571" y="92561"/>
                        </a:lnTo>
                        <a:lnTo>
                          <a:pt x="105253" y="90911"/>
                        </a:lnTo>
                        <a:lnTo>
                          <a:pt x="103778" y="89001"/>
                        </a:lnTo>
                        <a:lnTo>
                          <a:pt x="105253" y="87178"/>
                        </a:lnTo>
                        <a:lnTo>
                          <a:pt x="108755" y="85615"/>
                        </a:lnTo>
                        <a:lnTo>
                          <a:pt x="108571" y="83357"/>
                        </a:lnTo>
                        <a:lnTo>
                          <a:pt x="106543" y="81707"/>
                        </a:lnTo>
                        <a:lnTo>
                          <a:pt x="102672" y="79189"/>
                        </a:lnTo>
                        <a:lnTo>
                          <a:pt x="100276" y="77800"/>
                        </a:lnTo>
                        <a:lnTo>
                          <a:pt x="101382" y="75890"/>
                        </a:lnTo>
                        <a:lnTo>
                          <a:pt x="107281" y="74327"/>
                        </a:lnTo>
                        <a:lnTo>
                          <a:pt x="109493" y="72069"/>
                        </a:lnTo>
                        <a:lnTo>
                          <a:pt x="108755" y="70246"/>
                        </a:lnTo>
                        <a:lnTo>
                          <a:pt x="105069" y="67206"/>
                        </a:lnTo>
                        <a:lnTo>
                          <a:pt x="100829" y="63386"/>
                        </a:lnTo>
                        <a:lnTo>
                          <a:pt x="99170" y="60607"/>
                        </a:lnTo>
                        <a:lnTo>
                          <a:pt x="101382" y="59479"/>
                        </a:lnTo>
                        <a:lnTo>
                          <a:pt x="107649" y="58523"/>
                        </a:lnTo>
                        <a:lnTo>
                          <a:pt x="111152" y="57395"/>
                        </a:lnTo>
                        <a:lnTo>
                          <a:pt x="111889" y="53921"/>
                        </a:lnTo>
                        <a:lnTo>
                          <a:pt x="107649" y="50101"/>
                        </a:lnTo>
                        <a:lnTo>
                          <a:pt x="108571" y="47583"/>
                        </a:lnTo>
                        <a:lnTo>
                          <a:pt x="110046" y="45238"/>
                        </a:lnTo>
                        <a:lnTo>
                          <a:pt x="106175" y="42460"/>
                        </a:lnTo>
                        <a:lnTo>
                          <a:pt x="102672" y="39942"/>
                        </a:lnTo>
                        <a:lnTo>
                          <a:pt x="103778" y="38292"/>
                        </a:lnTo>
                        <a:lnTo>
                          <a:pt x="106175" y="36729"/>
                        </a:lnTo>
                        <a:lnTo>
                          <a:pt x="106175" y="33950"/>
                        </a:lnTo>
                        <a:lnTo>
                          <a:pt x="103778" y="32301"/>
                        </a:lnTo>
                        <a:lnTo>
                          <a:pt x="101382" y="30998"/>
                        </a:lnTo>
                        <a:lnTo>
                          <a:pt x="101751" y="29001"/>
                        </a:lnTo>
                        <a:lnTo>
                          <a:pt x="106175" y="27959"/>
                        </a:lnTo>
                        <a:lnTo>
                          <a:pt x="108571" y="26830"/>
                        </a:lnTo>
                        <a:lnTo>
                          <a:pt x="107281" y="24746"/>
                        </a:lnTo>
                        <a:lnTo>
                          <a:pt x="102672" y="21968"/>
                        </a:lnTo>
                        <a:lnTo>
                          <a:pt x="100829" y="19536"/>
                        </a:lnTo>
                        <a:lnTo>
                          <a:pt x="100276" y="16845"/>
                        </a:lnTo>
                        <a:lnTo>
                          <a:pt x="104147" y="14240"/>
                        </a:lnTo>
                        <a:lnTo>
                          <a:pt x="112442" y="9985"/>
                        </a:lnTo>
                        <a:lnTo>
                          <a:pt x="116497" y="6685"/>
                        </a:lnTo>
                        <a:lnTo>
                          <a:pt x="120000" y="3994"/>
                        </a:lnTo>
                        <a:lnTo>
                          <a:pt x="118894" y="1215"/>
                        </a:lnTo>
                        <a:lnTo>
                          <a:pt x="115760" y="0"/>
                        </a:lnTo>
                        <a:lnTo>
                          <a:pt x="113364" y="260"/>
                        </a:lnTo>
                        <a:lnTo>
                          <a:pt x="109493" y="2344"/>
                        </a:lnTo>
                        <a:lnTo>
                          <a:pt x="112442" y="3994"/>
                        </a:lnTo>
                        <a:lnTo>
                          <a:pt x="111889" y="6685"/>
                        </a:lnTo>
                        <a:lnTo>
                          <a:pt x="106543" y="11461"/>
                        </a:lnTo>
                        <a:lnTo>
                          <a:pt x="99539" y="14240"/>
                        </a:lnTo>
                        <a:lnTo>
                          <a:pt x="97327" y="15803"/>
                        </a:lnTo>
                        <a:lnTo>
                          <a:pt x="95852" y="17973"/>
                        </a:lnTo>
                        <a:lnTo>
                          <a:pt x="94930" y="19276"/>
                        </a:lnTo>
                        <a:lnTo>
                          <a:pt x="84608" y="23010"/>
                        </a:lnTo>
                        <a:lnTo>
                          <a:pt x="75391" y="25528"/>
                        </a:lnTo>
                        <a:lnTo>
                          <a:pt x="74101" y="27351"/>
                        </a:lnTo>
                        <a:lnTo>
                          <a:pt x="77235" y="27785"/>
                        </a:lnTo>
                        <a:lnTo>
                          <a:pt x="91059" y="23010"/>
                        </a:lnTo>
                        <a:lnTo>
                          <a:pt x="97880" y="21968"/>
                        </a:lnTo>
                        <a:lnTo>
                          <a:pt x="101382" y="25007"/>
                        </a:lnTo>
                        <a:lnTo>
                          <a:pt x="102672" y="26396"/>
                        </a:lnTo>
                        <a:lnTo>
                          <a:pt x="99170" y="27785"/>
                        </a:lnTo>
                        <a:lnTo>
                          <a:pt x="96036" y="28914"/>
                        </a:lnTo>
                        <a:lnTo>
                          <a:pt x="95852" y="30738"/>
                        </a:lnTo>
                        <a:lnTo>
                          <a:pt x="96958" y="32648"/>
                        </a:lnTo>
                        <a:lnTo>
                          <a:pt x="93824" y="34298"/>
                        </a:lnTo>
                        <a:lnTo>
                          <a:pt x="85345" y="36121"/>
                        </a:lnTo>
                        <a:lnTo>
                          <a:pt x="72626" y="38639"/>
                        </a:lnTo>
                        <a:lnTo>
                          <a:pt x="77235" y="39421"/>
                        </a:lnTo>
                        <a:lnTo>
                          <a:pt x="90138" y="36989"/>
                        </a:lnTo>
                        <a:lnTo>
                          <a:pt x="100829" y="34471"/>
                        </a:lnTo>
                        <a:lnTo>
                          <a:pt x="102672" y="35079"/>
                        </a:lnTo>
                        <a:lnTo>
                          <a:pt x="101382" y="36729"/>
                        </a:lnTo>
                        <a:lnTo>
                          <a:pt x="97880" y="38292"/>
                        </a:lnTo>
                        <a:lnTo>
                          <a:pt x="96958" y="39942"/>
                        </a:lnTo>
                        <a:lnTo>
                          <a:pt x="98433" y="42112"/>
                        </a:lnTo>
                        <a:lnTo>
                          <a:pt x="102672" y="43762"/>
                        </a:lnTo>
                        <a:lnTo>
                          <a:pt x="102672" y="45238"/>
                        </a:lnTo>
                        <a:lnTo>
                          <a:pt x="95852" y="45933"/>
                        </a:lnTo>
                        <a:lnTo>
                          <a:pt x="89953" y="49580"/>
                        </a:lnTo>
                        <a:lnTo>
                          <a:pt x="82949" y="51664"/>
                        </a:lnTo>
                        <a:lnTo>
                          <a:pt x="73732" y="52793"/>
                        </a:lnTo>
                        <a:lnTo>
                          <a:pt x="72995" y="53921"/>
                        </a:lnTo>
                        <a:lnTo>
                          <a:pt x="78894" y="53487"/>
                        </a:lnTo>
                        <a:lnTo>
                          <a:pt x="91059" y="51664"/>
                        </a:lnTo>
                        <a:lnTo>
                          <a:pt x="95852" y="50101"/>
                        </a:lnTo>
                        <a:lnTo>
                          <a:pt x="98433" y="48451"/>
                        </a:lnTo>
                        <a:lnTo>
                          <a:pt x="102672" y="48191"/>
                        </a:lnTo>
                        <a:lnTo>
                          <a:pt x="102672" y="50101"/>
                        </a:lnTo>
                        <a:lnTo>
                          <a:pt x="105253" y="51924"/>
                        </a:lnTo>
                        <a:lnTo>
                          <a:pt x="107649" y="53921"/>
                        </a:lnTo>
                        <a:lnTo>
                          <a:pt x="106175" y="55571"/>
                        </a:lnTo>
                        <a:lnTo>
                          <a:pt x="100829" y="56700"/>
                        </a:lnTo>
                        <a:lnTo>
                          <a:pt x="95852" y="57395"/>
                        </a:lnTo>
                        <a:lnTo>
                          <a:pt x="92165" y="58958"/>
                        </a:lnTo>
                        <a:lnTo>
                          <a:pt x="76497" y="61215"/>
                        </a:lnTo>
                        <a:lnTo>
                          <a:pt x="64884" y="63125"/>
                        </a:lnTo>
                        <a:lnTo>
                          <a:pt x="60276" y="64254"/>
                        </a:lnTo>
                        <a:lnTo>
                          <a:pt x="63778" y="65557"/>
                        </a:lnTo>
                        <a:lnTo>
                          <a:pt x="70599" y="64775"/>
                        </a:lnTo>
                        <a:lnTo>
                          <a:pt x="84608" y="62257"/>
                        </a:lnTo>
                        <a:lnTo>
                          <a:pt x="93824" y="61041"/>
                        </a:lnTo>
                        <a:lnTo>
                          <a:pt x="96036" y="62865"/>
                        </a:lnTo>
                        <a:lnTo>
                          <a:pt x="98433" y="66078"/>
                        </a:lnTo>
                        <a:lnTo>
                          <a:pt x="102672" y="68856"/>
                        </a:lnTo>
                        <a:lnTo>
                          <a:pt x="103041" y="70940"/>
                        </a:lnTo>
                        <a:lnTo>
                          <a:pt x="102672" y="72937"/>
                        </a:lnTo>
                        <a:lnTo>
                          <a:pt x="97880" y="73719"/>
                        </a:lnTo>
                        <a:lnTo>
                          <a:pt x="89953" y="74587"/>
                        </a:lnTo>
                        <a:lnTo>
                          <a:pt x="79447" y="76845"/>
                        </a:lnTo>
                        <a:lnTo>
                          <a:pt x="64331" y="77800"/>
                        </a:lnTo>
                        <a:lnTo>
                          <a:pt x="58801" y="79189"/>
                        </a:lnTo>
                        <a:lnTo>
                          <a:pt x="62672" y="80057"/>
                        </a:lnTo>
                        <a:lnTo>
                          <a:pt x="75944" y="79189"/>
                        </a:lnTo>
                        <a:lnTo>
                          <a:pt x="85345" y="77539"/>
                        </a:lnTo>
                        <a:lnTo>
                          <a:pt x="91428" y="76410"/>
                        </a:lnTo>
                        <a:lnTo>
                          <a:pt x="96958" y="75890"/>
                        </a:lnTo>
                        <a:lnTo>
                          <a:pt x="96036" y="77800"/>
                        </a:lnTo>
                        <a:lnTo>
                          <a:pt x="98433" y="80578"/>
                        </a:lnTo>
                        <a:lnTo>
                          <a:pt x="101751" y="82228"/>
                        </a:lnTo>
                        <a:lnTo>
                          <a:pt x="102672" y="84052"/>
                        </a:lnTo>
                        <a:lnTo>
                          <a:pt x="102672" y="85615"/>
                        </a:lnTo>
                        <a:lnTo>
                          <a:pt x="97880" y="86570"/>
                        </a:lnTo>
                        <a:lnTo>
                          <a:pt x="89216" y="86743"/>
                        </a:lnTo>
                        <a:lnTo>
                          <a:pt x="82949" y="87698"/>
                        </a:lnTo>
                        <a:lnTo>
                          <a:pt x="69124" y="89869"/>
                        </a:lnTo>
                        <a:lnTo>
                          <a:pt x="61382" y="90043"/>
                        </a:lnTo>
                        <a:lnTo>
                          <a:pt x="58801" y="91606"/>
                        </a:lnTo>
                        <a:lnTo>
                          <a:pt x="62304" y="92214"/>
                        </a:lnTo>
                        <a:lnTo>
                          <a:pt x="69124" y="91519"/>
                        </a:lnTo>
                        <a:lnTo>
                          <a:pt x="79447" y="90043"/>
                        </a:lnTo>
                        <a:lnTo>
                          <a:pt x="85345" y="89001"/>
                        </a:lnTo>
                        <a:lnTo>
                          <a:pt x="92534" y="88219"/>
                        </a:lnTo>
                        <a:lnTo>
                          <a:pt x="98433" y="88393"/>
                        </a:lnTo>
                        <a:lnTo>
                          <a:pt x="100276" y="88393"/>
                        </a:lnTo>
                        <a:lnTo>
                          <a:pt x="100276" y="90911"/>
                        </a:lnTo>
                        <a:lnTo>
                          <a:pt x="101751" y="92214"/>
                        </a:lnTo>
                        <a:lnTo>
                          <a:pt x="91428" y="93342"/>
                        </a:lnTo>
                        <a:lnTo>
                          <a:pt x="82211" y="96555"/>
                        </a:lnTo>
                        <a:lnTo>
                          <a:pt x="71889" y="98205"/>
                        </a:lnTo>
                        <a:lnTo>
                          <a:pt x="64884" y="98726"/>
                        </a:lnTo>
                        <a:lnTo>
                          <a:pt x="58986" y="100202"/>
                        </a:lnTo>
                        <a:lnTo>
                          <a:pt x="61382" y="101244"/>
                        </a:lnTo>
                        <a:lnTo>
                          <a:pt x="67281" y="100376"/>
                        </a:lnTo>
                        <a:lnTo>
                          <a:pt x="73732" y="99334"/>
                        </a:lnTo>
                        <a:lnTo>
                          <a:pt x="81105" y="98726"/>
                        </a:lnTo>
                        <a:lnTo>
                          <a:pt x="87557" y="96903"/>
                        </a:lnTo>
                        <a:lnTo>
                          <a:pt x="91059" y="95253"/>
                        </a:lnTo>
                        <a:lnTo>
                          <a:pt x="95852" y="94992"/>
                        </a:lnTo>
                        <a:lnTo>
                          <a:pt x="101382" y="94992"/>
                        </a:lnTo>
                        <a:lnTo>
                          <a:pt x="103041" y="95253"/>
                        </a:lnTo>
                        <a:lnTo>
                          <a:pt x="105069" y="97076"/>
                        </a:lnTo>
                        <a:lnTo>
                          <a:pt x="106175" y="99334"/>
                        </a:lnTo>
                        <a:lnTo>
                          <a:pt x="105069" y="101244"/>
                        </a:lnTo>
                        <a:lnTo>
                          <a:pt x="102672" y="102373"/>
                        </a:lnTo>
                        <a:lnTo>
                          <a:pt x="100829" y="105065"/>
                        </a:lnTo>
                        <a:lnTo>
                          <a:pt x="102672" y="106193"/>
                        </a:lnTo>
                        <a:lnTo>
                          <a:pt x="105069" y="107322"/>
                        </a:lnTo>
                        <a:lnTo>
                          <a:pt x="105069" y="108364"/>
                        </a:lnTo>
                        <a:lnTo>
                          <a:pt x="101751" y="10853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299" name="Shape 299"/>
                  <p:cNvSpPr/>
                  <p:nvPr/>
                </p:nvSpPr>
                <p:spPr>
                  <a:xfrm>
                    <a:off x="2566986" y="5332412"/>
                    <a:ext cx="149225" cy="47625"/>
                  </a:xfrm>
                  <a:custGeom>
                    <a:pathLst>
                      <a:path extrusionOk="0" h="120000" w="120000">
                        <a:moveTo>
                          <a:pt x="0" y="94838"/>
                        </a:moveTo>
                        <a:lnTo>
                          <a:pt x="47872" y="90967"/>
                        </a:lnTo>
                        <a:lnTo>
                          <a:pt x="66382" y="58064"/>
                        </a:lnTo>
                        <a:lnTo>
                          <a:pt x="81702" y="23225"/>
                        </a:lnTo>
                        <a:lnTo>
                          <a:pt x="111702" y="0"/>
                        </a:lnTo>
                        <a:lnTo>
                          <a:pt x="120000" y="23225"/>
                        </a:lnTo>
                        <a:lnTo>
                          <a:pt x="107234" y="34838"/>
                        </a:lnTo>
                        <a:lnTo>
                          <a:pt x="86170" y="67741"/>
                        </a:lnTo>
                        <a:lnTo>
                          <a:pt x="75319" y="90967"/>
                        </a:lnTo>
                        <a:lnTo>
                          <a:pt x="55531" y="106451"/>
                        </a:lnTo>
                        <a:lnTo>
                          <a:pt x="26170" y="116129"/>
                        </a:lnTo>
                        <a:lnTo>
                          <a:pt x="1914" y="120000"/>
                        </a:lnTo>
                        <a:lnTo>
                          <a:pt x="0" y="9483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00" name="Shape 300"/>
                  <p:cNvSpPr/>
                  <p:nvPr/>
                </p:nvSpPr>
                <p:spPr>
                  <a:xfrm>
                    <a:off x="2338386" y="4259262"/>
                    <a:ext cx="433386" cy="234949"/>
                  </a:xfrm>
                  <a:custGeom>
                    <a:pathLst>
                      <a:path extrusionOk="0" h="120000" w="120000">
                        <a:moveTo>
                          <a:pt x="3516" y="13378"/>
                        </a:moveTo>
                        <a:lnTo>
                          <a:pt x="17802" y="15000"/>
                        </a:lnTo>
                        <a:lnTo>
                          <a:pt x="32967" y="15810"/>
                        </a:lnTo>
                        <a:lnTo>
                          <a:pt x="42637" y="15810"/>
                        </a:lnTo>
                        <a:lnTo>
                          <a:pt x="50329" y="12567"/>
                        </a:lnTo>
                        <a:lnTo>
                          <a:pt x="63076" y="6081"/>
                        </a:lnTo>
                        <a:lnTo>
                          <a:pt x="69010" y="0"/>
                        </a:lnTo>
                        <a:lnTo>
                          <a:pt x="77142" y="8513"/>
                        </a:lnTo>
                        <a:lnTo>
                          <a:pt x="90549" y="25540"/>
                        </a:lnTo>
                        <a:lnTo>
                          <a:pt x="100219" y="37702"/>
                        </a:lnTo>
                        <a:lnTo>
                          <a:pt x="112527" y="53918"/>
                        </a:lnTo>
                        <a:lnTo>
                          <a:pt x="119999" y="66081"/>
                        </a:lnTo>
                        <a:lnTo>
                          <a:pt x="112967" y="77027"/>
                        </a:lnTo>
                        <a:lnTo>
                          <a:pt x="106153" y="88783"/>
                        </a:lnTo>
                        <a:lnTo>
                          <a:pt x="95164" y="97297"/>
                        </a:lnTo>
                        <a:lnTo>
                          <a:pt x="83516" y="106216"/>
                        </a:lnTo>
                        <a:lnTo>
                          <a:pt x="72967" y="113918"/>
                        </a:lnTo>
                        <a:lnTo>
                          <a:pt x="63296" y="116756"/>
                        </a:lnTo>
                        <a:lnTo>
                          <a:pt x="53186" y="120000"/>
                        </a:lnTo>
                        <a:lnTo>
                          <a:pt x="40659" y="103783"/>
                        </a:lnTo>
                        <a:lnTo>
                          <a:pt x="31208" y="89594"/>
                        </a:lnTo>
                        <a:lnTo>
                          <a:pt x="20219" y="71756"/>
                        </a:lnTo>
                        <a:lnTo>
                          <a:pt x="10989" y="53918"/>
                        </a:lnTo>
                        <a:lnTo>
                          <a:pt x="3956" y="41351"/>
                        </a:lnTo>
                        <a:lnTo>
                          <a:pt x="0" y="23513"/>
                        </a:lnTo>
                        <a:lnTo>
                          <a:pt x="3516" y="13378"/>
                        </a:lnTo>
                        <a:close/>
                      </a:path>
                    </a:pathLst>
                  </a:custGeom>
                  <a:solidFill>
                    <a:srgbClr val="F8F8F8"/>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01" name="Shape 301"/>
                  <p:cNvSpPr/>
                  <p:nvPr/>
                </p:nvSpPr>
                <p:spPr>
                  <a:xfrm>
                    <a:off x="2327275" y="4251325"/>
                    <a:ext cx="468311" cy="274636"/>
                  </a:xfrm>
                  <a:custGeom>
                    <a:pathLst>
                      <a:path extrusionOk="0" h="120000" w="120000">
                        <a:moveTo>
                          <a:pt x="58779" y="102658"/>
                        </a:moveTo>
                        <a:lnTo>
                          <a:pt x="77694" y="93641"/>
                        </a:lnTo>
                        <a:lnTo>
                          <a:pt x="93152" y="82196"/>
                        </a:lnTo>
                        <a:lnTo>
                          <a:pt x="104338" y="69017"/>
                        </a:lnTo>
                        <a:lnTo>
                          <a:pt x="108610" y="61387"/>
                        </a:lnTo>
                        <a:lnTo>
                          <a:pt x="92745" y="36416"/>
                        </a:lnTo>
                        <a:lnTo>
                          <a:pt x="79932" y="23236"/>
                        </a:lnTo>
                        <a:lnTo>
                          <a:pt x="67525" y="10057"/>
                        </a:lnTo>
                        <a:lnTo>
                          <a:pt x="65288" y="10057"/>
                        </a:lnTo>
                        <a:lnTo>
                          <a:pt x="57355" y="14566"/>
                        </a:lnTo>
                        <a:lnTo>
                          <a:pt x="47186" y="19421"/>
                        </a:lnTo>
                        <a:lnTo>
                          <a:pt x="28881" y="21849"/>
                        </a:lnTo>
                        <a:lnTo>
                          <a:pt x="10983" y="21156"/>
                        </a:lnTo>
                        <a:lnTo>
                          <a:pt x="6305" y="21849"/>
                        </a:lnTo>
                        <a:lnTo>
                          <a:pt x="6305" y="27745"/>
                        </a:lnTo>
                        <a:lnTo>
                          <a:pt x="10169" y="36416"/>
                        </a:lnTo>
                        <a:lnTo>
                          <a:pt x="17491" y="52369"/>
                        </a:lnTo>
                        <a:lnTo>
                          <a:pt x="26644" y="65202"/>
                        </a:lnTo>
                        <a:lnTo>
                          <a:pt x="38033" y="84277"/>
                        </a:lnTo>
                        <a:lnTo>
                          <a:pt x="49220" y="98150"/>
                        </a:lnTo>
                        <a:lnTo>
                          <a:pt x="56135" y="106127"/>
                        </a:lnTo>
                        <a:lnTo>
                          <a:pt x="58372" y="114797"/>
                        </a:lnTo>
                        <a:lnTo>
                          <a:pt x="55728" y="120000"/>
                        </a:lnTo>
                        <a:lnTo>
                          <a:pt x="51864" y="117225"/>
                        </a:lnTo>
                        <a:lnTo>
                          <a:pt x="40677" y="99537"/>
                        </a:lnTo>
                        <a:lnTo>
                          <a:pt x="26644" y="79768"/>
                        </a:lnTo>
                        <a:lnTo>
                          <a:pt x="16474" y="65202"/>
                        </a:lnTo>
                        <a:lnTo>
                          <a:pt x="9559" y="52369"/>
                        </a:lnTo>
                        <a:lnTo>
                          <a:pt x="3661" y="38497"/>
                        </a:lnTo>
                        <a:lnTo>
                          <a:pt x="1016" y="29479"/>
                        </a:lnTo>
                        <a:lnTo>
                          <a:pt x="0" y="19421"/>
                        </a:lnTo>
                        <a:lnTo>
                          <a:pt x="1627" y="13179"/>
                        </a:lnTo>
                        <a:lnTo>
                          <a:pt x="5898" y="10057"/>
                        </a:lnTo>
                        <a:lnTo>
                          <a:pt x="13423" y="11098"/>
                        </a:lnTo>
                        <a:lnTo>
                          <a:pt x="27864" y="14566"/>
                        </a:lnTo>
                        <a:lnTo>
                          <a:pt x="40271" y="14566"/>
                        </a:lnTo>
                        <a:lnTo>
                          <a:pt x="49220" y="10057"/>
                        </a:lnTo>
                        <a:lnTo>
                          <a:pt x="59593" y="6589"/>
                        </a:lnTo>
                        <a:lnTo>
                          <a:pt x="63864" y="0"/>
                        </a:lnTo>
                        <a:lnTo>
                          <a:pt x="68542" y="0"/>
                        </a:lnTo>
                        <a:lnTo>
                          <a:pt x="79118" y="11098"/>
                        </a:lnTo>
                        <a:lnTo>
                          <a:pt x="90508" y="26011"/>
                        </a:lnTo>
                        <a:lnTo>
                          <a:pt x="102915" y="39190"/>
                        </a:lnTo>
                        <a:lnTo>
                          <a:pt x="109830" y="47861"/>
                        </a:lnTo>
                        <a:lnTo>
                          <a:pt x="116949" y="55838"/>
                        </a:lnTo>
                        <a:lnTo>
                          <a:pt x="120000" y="58959"/>
                        </a:lnTo>
                        <a:lnTo>
                          <a:pt x="118372" y="64855"/>
                        </a:lnTo>
                        <a:lnTo>
                          <a:pt x="113084" y="69710"/>
                        </a:lnTo>
                        <a:lnTo>
                          <a:pt x="107186" y="78728"/>
                        </a:lnTo>
                        <a:lnTo>
                          <a:pt x="101694" y="82196"/>
                        </a:lnTo>
                        <a:lnTo>
                          <a:pt x="91525" y="89479"/>
                        </a:lnTo>
                        <a:lnTo>
                          <a:pt x="84203" y="95375"/>
                        </a:lnTo>
                        <a:lnTo>
                          <a:pt x="76067" y="103699"/>
                        </a:lnTo>
                        <a:lnTo>
                          <a:pt x="67525" y="106127"/>
                        </a:lnTo>
                        <a:lnTo>
                          <a:pt x="61016" y="106820"/>
                        </a:lnTo>
                        <a:lnTo>
                          <a:pt x="58779" y="102658"/>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02" name="Shape 302"/>
                  <p:cNvSpPr/>
                  <p:nvPr/>
                </p:nvSpPr>
                <p:spPr>
                  <a:xfrm>
                    <a:off x="2592386" y="4459287"/>
                    <a:ext cx="147636" cy="93662"/>
                  </a:xfrm>
                  <a:custGeom>
                    <a:pathLst>
                      <a:path extrusionOk="0" h="120000" w="120000">
                        <a:moveTo>
                          <a:pt x="101390" y="14117"/>
                        </a:moveTo>
                        <a:lnTo>
                          <a:pt x="75721" y="45378"/>
                        </a:lnTo>
                        <a:lnTo>
                          <a:pt x="52620" y="74621"/>
                        </a:lnTo>
                        <a:lnTo>
                          <a:pt x="19251" y="93781"/>
                        </a:lnTo>
                        <a:lnTo>
                          <a:pt x="0" y="102857"/>
                        </a:lnTo>
                        <a:lnTo>
                          <a:pt x="15401" y="120000"/>
                        </a:lnTo>
                        <a:lnTo>
                          <a:pt x="39144" y="113949"/>
                        </a:lnTo>
                        <a:lnTo>
                          <a:pt x="76363" y="74621"/>
                        </a:lnTo>
                        <a:lnTo>
                          <a:pt x="120000" y="0"/>
                        </a:lnTo>
                        <a:lnTo>
                          <a:pt x="101390" y="14117"/>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sp>
            <p:nvSpPr>
              <p:cNvPr id="303" name="Shape 303"/>
              <p:cNvSpPr txBox="1"/>
              <p:nvPr/>
            </p:nvSpPr>
            <p:spPr>
              <a:xfrm>
                <a:off x="1479550" y="3430587"/>
                <a:ext cx="1622424" cy="81597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Acúmulo</a:t>
                </a:r>
              </a:p>
              <a:p>
                <a:pPr indent="0" lvl="0" marL="0" marR="0" rtl="0" algn="l">
                  <a:lnSpc>
                    <a:spcPct val="10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de trabalho</a:t>
                </a:r>
              </a:p>
            </p:txBody>
          </p:sp>
        </p:grpSp>
        <p:grpSp>
          <p:nvGrpSpPr>
            <p:cNvPr id="304" name="Shape 304"/>
            <p:cNvGrpSpPr/>
            <p:nvPr/>
          </p:nvGrpSpPr>
          <p:grpSpPr>
            <a:xfrm>
              <a:off x="4316412" y="1114425"/>
              <a:ext cx="1703387" cy="1857375"/>
              <a:chOff x="6273799" y="3429000"/>
              <a:chExt cx="2292350" cy="2482850"/>
            </a:xfrm>
          </p:grpSpPr>
          <p:sp>
            <p:nvSpPr>
              <p:cNvPr id="305" name="Shape 305"/>
              <p:cNvSpPr/>
              <p:nvPr/>
            </p:nvSpPr>
            <p:spPr>
              <a:xfrm>
                <a:off x="6284912" y="4678362"/>
                <a:ext cx="325437" cy="584200"/>
              </a:xfrm>
              <a:custGeom>
                <a:pathLst>
                  <a:path extrusionOk="0" h="120000" w="120000">
                    <a:moveTo>
                      <a:pt x="120000" y="120000"/>
                    </a:moveTo>
                    <a:lnTo>
                      <a:pt x="74341" y="102391"/>
                    </a:lnTo>
                    <a:lnTo>
                      <a:pt x="42146" y="81195"/>
                    </a:lnTo>
                    <a:lnTo>
                      <a:pt x="22829" y="60000"/>
                    </a:lnTo>
                    <a:lnTo>
                      <a:pt x="3512" y="28369"/>
                    </a:lnTo>
                    <a:lnTo>
                      <a:pt x="0" y="7173"/>
                    </a:lnTo>
                    <a:lnTo>
                      <a:pt x="9951" y="0"/>
                    </a:lnTo>
                    <a:lnTo>
                      <a:pt x="19317" y="0"/>
                    </a:lnTo>
                    <a:lnTo>
                      <a:pt x="19317" y="10434"/>
                    </a:lnTo>
                    <a:lnTo>
                      <a:pt x="19317" y="26413"/>
                    </a:lnTo>
                    <a:lnTo>
                      <a:pt x="32195" y="54782"/>
                    </a:lnTo>
                    <a:lnTo>
                      <a:pt x="48585" y="75978"/>
                    </a:lnTo>
                    <a:lnTo>
                      <a:pt x="77853" y="93586"/>
                    </a:lnTo>
                    <a:lnTo>
                      <a:pt x="120000" y="12000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06" name="Shape 306"/>
              <p:cNvSpPr/>
              <p:nvPr/>
            </p:nvSpPr>
            <p:spPr>
              <a:xfrm>
                <a:off x="6580186" y="4732337"/>
                <a:ext cx="257175" cy="412749"/>
              </a:xfrm>
              <a:custGeom>
                <a:pathLst>
                  <a:path extrusionOk="0" h="120000" w="120000">
                    <a:moveTo>
                      <a:pt x="120000" y="120000"/>
                    </a:moveTo>
                    <a:lnTo>
                      <a:pt x="84444" y="105692"/>
                    </a:lnTo>
                    <a:lnTo>
                      <a:pt x="57037" y="86307"/>
                    </a:lnTo>
                    <a:lnTo>
                      <a:pt x="34074" y="65538"/>
                    </a:lnTo>
                    <a:lnTo>
                      <a:pt x="9629" y="33692"/>
                    </a:lnTo>
                    <a:lnTo>
                      <a:pt x="0" y="9692"/>
                    </a:lnTo>
                    <a:lnTo>
                      <a:pt x="1481" y="923"/>
                    </a:lnTo>
                    <a:lnTo>
                      <a:pt x="8148" y="0"/>
                    </a:lnTo>
                    <a:lnTo>
                      <a:pt x="13333" y="12000"/>
                    </a:lnTo>
                    <a:lnTo>
                      <a:pt x="19259" y="29538"/>
                    </a:lnTo>
                    <a:lnTo>
                      <a:pt x="39259" y="57692"/>
                    </a:lnTo>
                    <a:lnTo>
                      <a:pt x="57037" y="79846"/>
                    </a:lnTo>
                    <a:lnTo>
                      <a:pt x="82962" y="96000"/>
                    </a:lnTo>
                    <a:lnTo>
                      <a:pt x="120000" y="12000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07" name="Shape 307"/>
              <p:cNvSpPr/>
              <p:nvPr/>
            </p:nvSpPr>
            <p:spPr>
              <a:xfrm>
                <a:off x="7112000" y="5022850"/>
                <a:ext cx="239711" cy="147636"/>
              </a:xfrm>
              <a:custGeom>
                <a:pathLst>
                  <a:path extrusionOk="0" h="120000" w="120000">
                    <a:moveTo>
                      <a:pt x="120000" y="0"/>
                    </a:moveTo>
                    <a:lnTo>
                      <a:pt x="70728" y="60645"/>
                    </a:lnTo>
                    <a:lnTo>
                      <a:pt x="30993" y="90322"/>
                    </a:lnTo>
                    <a:lnTo>
                      <a:pt x="0" y="67096"/>
                    </a:lnTo>
                    <a:lnTo>
                      <a:pt x="0" y="104516"/>
                    </a:lnTo>
                    <a:lnTo>
                      <a:pt x="27019" y="120000"/>
                    </a:lnTo>
                    <a:lnTo>
                      <a:pt x="58013" y="112258"/>
                    </a:lnTo>
                    <a:lnTo>
                      <a:pt x="120000" y="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308" name="Shape 308"/>
              <p:cNvGrpSpPr/>
              <p:nvPr/>
            </p:nvGrpSpPr>
            <p:grpSpPr>
              <a:xfrm>
                <a:off x="7035800" y="3776662"/>
                <a:ext cx="1530350" cy="2135187"/>
                <a:chOff x="7035800" y="3776662"/>
                <a:chExt cx="1530350" cy="2135187"/>
              </a:xfrm>
            </p:grpSpPr>
            <p:sp>
              <p:nvSpPr>
                <p:cNvPr id="309" name="Shape 309"/>
                <p:cNvSpPr/>
                <p:nvPr/>
              </p:nvSpPr>
              <p:spPr>
                <a:xfrm>
                  <a:off x="8064500" y="4408487"/>
                  <a:ext cx="501650" cy="719136"/>
                </a:xfrm>
                <a:custGeom>
                  <a:pathLst>
                    <a:path extrusionOk="0" h="120000" w="120000">
                      <a:moveTo>
                        <a:pt x="4177" y="0"/>
                      </a:moveTo>
                      <a:lnTo>
                        <a:pt x="0" y="7152"/>
                      </a:lnTo>
                      <a:lnTo>
                        <a:pt x="1898" y="18543"/>
                      </a:lnTo>
                      <a:lnTo>
                        <a:pt x="26962" y="24370"/>
                      </a:lnTo>
                      <a:lnTo>
                        <a:pt x="60000" y="34172"/>
                      </a:lnTo>
                      <a:lnTo>
                        <a:pt x="82784" y="47152"/>
                      </a:lnTo>
                      <a:lnTo>
                        <a:pt x="97215" y="58543"/>
                      </a:lnTo>
                      <a:lnTo>
                        <a:pt x="97215" y="64370"/>
                      </a:lnTo>
                      <a:lnTo>
                        <a:pt x="84683" y="77086"/>
                      </a:lnTo>
                      <a:lnTo>
                        <a:pt x="66075" y="85827"/>
                      </a:lnTo>
                      <a:lnTo>
                        <a:pt x="49746" y="92980"/>
                      </a:lnTo>
                      <a:lnTo>
                        <a:pt x="43291" y="101456"/>
                      </a:lnTo>
                      <a:lnTo>
                        <a:pt x="45569" y="108609"/>
                      </a:lnTo>
                      <a:lnTo>
                        <a:pt x="45569" y="115761"/>
                      </a:lnTo>
                      <a:lnTo>
                        <a:pt x="60000" y="119999"/>
                      </a:lnTo>
                      <a:lnTo>
                        <a:pt x="74430" y="118675"/>
                      </a:lnTo>
                      <a:lnTo>
                        <a:pt x="84683" y="114172"/>
                      </a:lnTo>
                      <a:lnTo>
                        <a:pt x="82784" y="105695"/>
                      </a:lnTo>
                      <a:lnTo>
                        <a:pt x="72531" y="101456"/>
                      </a:lnTo>
                      <a:lnTo>
                        <a:pt x="72531" y="95629"/>
                      </a:lnTo>
                      <a:lnTo>
                        <a:pt x="78607" y="87152"/>
                      </a:lnTo>
                      <a:lnTo>
                        <a:pt x="97215" y="78675"/>
                      </a:lnTo>
                      <a:lnTo>
                        <a:pt x="113924" y="67019"/>
                      </a:lnTo>
                      <a:lnTo>
                        <a:pt x="120000" y="60132"/>
                      </a:lnTo>
                      <a:lnTo>
                        <a:pt x="113924" y="51390"/>
                      </a:lnTo>
                      <a:lnTo>
                        <a:pt x="95316" y="44238"/>
                      </a:lnTo>
                      <a:lnTo>
                        <a:pt x="72531" y="31523"/>
                      </a:lnTo>
                      <a:lnTo>
                        <a:pt x="51645" y="20132"/>
                      </a:lnTo>
                      <a:lnTo>
                        <a:pt x="35316" y="11390"/>
                      </a:lnTo>
                      <a:lnTo>
                        <a:pt x="22784" y="1324"/>
                      </a:lnTo>
                      <a:lnTo>
                        <a:pt x="4177" y="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10" name="Shape 310"/>
                <p:cNvSpPr/>
                <p:nvPr/>
              </p:nvSpPr>
              <p:spPr>
                <a:xfrm>
                  <a:off x="7346950" y="3776662"/>
                  <a:ext cx="661987" cy="703262"/>
                </a:xfrm>
                <a:custGeom>
                  <a:pathLst>
                    <a:path extrusionOk="0" h="120000" w="120000">
                      <a:moveTo>
                        <a:pt x="92086" y="98058"/>
                      </a:moveTo>
                      <a:lnTo>
                        <a:pt x="116834" y="101038"/>
                      </a:lnTo>
                      <a:lnTo>
                        <a:pt x="119999" y="111331"/>
                      </a:lnTo>
                      <a:lnTo>
                        <a:pt x="113669" y="120000"/>
                      </a:lnTo>
                      <a:lnTo>
                        <a:pt x="94964" y="117020"/>
                      </a:lnTo>
                      <a:lnTo>
                        <a:pt x="68489" y="111331"/>
                      </a:lnTo>
                      <a:lnTo>
                        <a:pt x="43741" y="108352"/>
                      </a:lnTo>
                      <a:lnTo>
                        <a:pt x="25035" y="108352"/>
                      </a:lnTo>
                      <a:lnTo>
                        <a:pt x="21870" y="102392"/>
                      </a:lnTo>
                      <a:lnTo>
                        <a:pt x="15539" y="73137"/>
                      </a:lnTo>
                      <a:lnTo>
                        <a:pt x="10935" y="45237"/>
                      </a:lnTo>
                      <a:lnTo>
                        <a:pt x="12374" y="32234"/>
                      </a:lnTo>
                      <a:lnTo>
                        <a:pt x="1438" y="24920"/>
                      </a:lnTo>
                      <a:lnTo>
                        <a:pt x="0" y="14627"/>
                      </a:lnTo>
                      <a:lnTo>
                        <a:pt x="14100" y="0"/>
                      </a:lnTo>
                      <a:lnTo>
                        <a:pt x="27913" y="1354"/>
                      </a:lnTo>
                      <a:lnTo>
                        <a:pt x="35971" y="10293"/>
                      </a:lnTo>
                      <a:lnTo>
                        <a:pt x="34244" y="17607"/>
                      </a:lnTo>
                      <a:lnTo>
                        <a:pt x="26474" y="18961"/>
                      </a:lnTo>
                      <a:lnTo>
                        <a:pt x="23309" y="23295"/>
                      </a:lnTo>
                      <a:lnTo>
                        <a:pt x="25035" y="32234"/>
                      </a:lnTo>
                      <a:lnTo>
                        <a:pt x="21870" y="46862"/>
                      </a:lnTo>
                      <a:lnTo>
                        <a:pt x="26474" y="64469"/>
                      </a:lnTo>
                      <a:lnTo>
                        <a:pt x="29640" y="84785"/>
                      </a:lnTo>
                      <a:lnTo>
                        <a:pt x="37410" y="99413"/>
                      </a:lnTo>
                      <a:lnTo>
                        <a:pt x="54676" y="98058"/>
                      </a:lnTo>
                      <a:lnTo>
                        <a:pt x="77985" y="98058"/>
                      </a:lnTo>
                      <a:lnTo>
                        <a:pt x="92086" y="98058"/>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11" name="Shape 311"/>
                <p:cNvSpPr/>
                <p:nvPr/>
              </p:nvSpPr>
              <p:spPr>
                <a:xfrm>
                  <a:off x="7035800" y="4618037"/>
                  <a:ext cx="863599" cy="434974"/>
                </a:xfrm>
                <a:custGeom>
                  <a:pathLst>
                    <a:path extrusionOk="0" h="120000" w="120000">
                      <a:moveTo>
                        <a:pt x="115147" y="81459"/>
                      </a:moveTo>
                      <a:lnTo>
                        <a:pt x="120000" y="95912"/>
                      </a:lnTo>
                      <a:lnTo>
                        <a:pt x="116470" y="112992"/>
                      </a:lnTo>
                      <a:lnTo>
                        <a:pt x="106985" y="120000"/>
                      </a:lnTo>
                      <a:lnTo>
                        <a:pt x="92647" y="105547"/>
                      </a:lnTo>
                      <a:lnTo>
                        <a:pt x="82058" y="84087"/>
                      </a:lnTo>
                      <a:lnTo>
                        <a:pt x="77205" y="64817"/>
                      </a:lnTo>
                      <a:lnTo>
                        <a:pt x="71250" y="38540"/>
                      </a:lnTo>
                      <a:lnTo>
                        <a:pt x="67720" y="33722"/>
                      </a:lnTo>
                      <a:lnTo>
                        <a:pt x="60661" y="43357"/>
                      </a:lnTo>
                      <a:lnTo>
                        <a:pt x="48750" y="64817"/>
                      </a:lnTo>
                      <a:lnTo>
                        <a:pt x="36838" y="84087"/>
                      </a:lnTo>
                      <a:lnTo>
                        <a:pt x="23823" y="95912"/>
                      </a:lnTo>
                      <a:lnTo>
                        <a:pt x="22500" y="105547"/>
                      </a:lnTo>
                      <a:lnTo>
                        <a:pt x="16544" y="110364"/>
                      </a:lnTo>
                      <a:lnTo>
                        <a:pt x="7058" y="95912"/>
                      </a:lnTo>
                      <a:lnTo>
                        <a:pt x="2426" y="74452"/>
                      </a:lnTo>
                      <a:lnTo>
                        <a:pt x="0" y="35912"/>
                      </a:lnTo>
                      <a:lnTo>
                        <a:pt x="1102" y="16642"/>
                      </a:lnTo>
                      <a:lnTo>
                        <a:pt x="11911" y="4817"/>
                      </a:lnTo>
                      <a:lnTo>
                        <a:pt x="15441" y="2189"/>
                      </a:lnTo>
                      <a:lnTo>
                        <a:pt x="18970" y="11824"/>
                      </a:lnTo>
                      <a:lnTo>
                        <a:pt x="14338" y="28905"/>
                      </a:lnTo>
                      <a:lnTo>
                        <a:pt x="13014" y="52992"/>
                      </a:lnTo>
                      <a:lnTo>
                        <a:pt x="15441" y="76642"/>
                      </a:lnTo>
                      <a:lnTo>
                        <a:pt x="20294" y="84087"/>
                      </a:lnTo>
                      <a:lnTo>
                        <a:pt x="29779" y="71824"/>
                      </a:lnTo>
                      <a:lnTo>
                        <a:pt x="42794" y="52992"/>
                      </a:lnTo>
                      <a:lnTo>
                        <a:pt x="53382" y="31094"/>
                      </a:lnTo>
                      <a:lnTo>
                        <a:pt x="64191" y="7007"/>
                      </a:lnTo>
                      <a:lnTo>
                        <a:pt x="71250" y="0"/>
                      </a:lnTo>
                      <a:lnTo>
                        <a:pt x="76102" y="2189"/>
                      </a:lnTo>
                      <a:lnTo>
                        <a:pt x="78308" y="16642"/>
                      </a:lnTo>
                      <a:lnTo>
                        <a:pt x="85588" y="43357"/>
                      </a:lnTo>
                      <a:lnTo>
                        <a:pt x="90220" y="62189"/>
                      </a:lnTo>
                      <a:lnTo>
                        <a:pt x="102132" y="74452"/>
                      </a:lnTo>
                      <a:lnTo>
                        <a:pt x="115147" y="81459"/>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12" name="Shape 312"/>
                <p:cNvSpPr/>
                <p:nvPr/>
              </p:nvSpPr>
              <p:spPr>
                <a:xfrm>
                  <a:off x="7499350" y="4956175"/>
                  <a:ext cx="476249" cy="955675"/>
                </a:xfrm>
                <a:custGeom>
                  <a:pathLst>
                    <a:path extrusionOk="0" h="120000" w="120000">
                      <a:moveTo>
                        <a:pt x="82800" y="0"/>
                      </a:moveTo>
                      <a:lnTo>
                        <a:pt x="98000" y="0"/>
                      </a:lnTo>
                      <a:lnTo>
                        <a:pt x="118000" y="3189"/>
                      </a:lnTo>
                      <a:lnTo>
                        <a:pt x="113600" y="8571"/>
                      </a:lnTo>
                      <a:lnTo>
                        <a:pt x="91600" y="18139"/>
                      </a:lnTo>
                      <a:lnTo>
                        <a:pt x="67600" y="28903"/>
                      </a:lnTo>
                      <a:lnTo>
                        <a:pt x="37200" y="40664"/>
                      </a:lnTo>
                      <a:lnTo>
                        <a:pt x="26000" y="46046"/>
                      </a:lnTo>
                      <a:lnTo>
                        <a:pt x="30400" y="53621"/>
                      </a:lnTo>
                      <a:lnTo>
                        <a:pt x="56800" y="69568"/>
                      </a:lnTo>
                      <a:lnTo>
                        <a:pt x="82800" y="90099"/>
                      </a:lnTo>
                      <a:lnTo>
                        <a:pt x="106800" y="105049"/>
                      </a:lnTo>
                      <a:lnTo>
                        <a:pt x="120000" y="111428"/>
                      </a:lnTo>
                      <a:lnTo>
                        <a:pt x="115600" y="116810"/>
                      </a:lnTo>
                      <a:lnTo>
                        <a:pt x="100400" y="116810"/>
                      </a:lnTo>
                      <a:lnTo>
                        <a:pt x="74000" y="120000"/>
                      </a:lnTo>
                      <a:lnTo>
                        <a:pt x="46000" y="117807"/>
                      </a:lnTo>
                      <a:lnTo>
                        <a:pt x="39200" y="112425"/>
                      </a:lnTo>
                      <a:lnTo>
                        <a:pt x="56800" y="110431"/>
                      </a:lnTo>
                      <a:lnTo>
                        <a:pt x="80800" y="111428"/>
                      </a:lnTo>
                      <a:lnTo>
                        <a:pt x="91600" y="111428"/>
                      </a:lnTo>
                      <a:lnTo>
                        <a:pt x="91600" y="103853"/>
                      </a:lnTo>
                      <a:lnTo>
                        <a:pt x="76400" y="94285"/>
                      </a:lnTo>
                      <a:lnTo>
                        <a:pt x="58800" y="83521"/>
                      </a:lnTo>
                      <a:lnTo>
                        <a:pt x="41600" y="70764"/>
                      </a:lnTo>
                      <a:lnTo>
                        <a:pt x="15200" y="55813"/>
                      </a:lnTo>
                      <a:lnTo>
                        <a:pt x="0" y="43853"/>
                      </a:lnTo>
                      <a:lnTo>
                        <a:pt x="4400" y="40664"/>
                      </a:lnTo>
                      <a:lnTo>
                        <a:pt x="17600" y="34285"/>
                      </a:lnTo>
                      <a:lnTo>
                        <a:pt x="46000" y="19335"/>
                      </a:lnTo>
                      <a:lnTo>
                        <a:pt x="63200" y="10764"/>
                      </a:lnTo>
                      <a:lnTo>
                        <a:pt x="82800" y="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13" name="Shape 313"/>
                <p:cNvSpPr/>
                <p:nvPr/>
              </p:nvSpPr>
              <p:spPr>
                <a:xfrm>
                  <a:off x="7685086" y="3886200"/>
                  <a:ext cx="450850" cy="466725"/>
                </a:xfrm>
                <a:custGeom>
                  <a:pathLst>
                    <a:path extrusionOk="0" h="120000" w="120000">
                      <a:moveTo>
                        <a:pt x="39295" y="31020"/>
                      </a:moveTo>
                      <a:lnTo>
                        <a:pt x="53239" y="8979"/>
                      </a:lnTo>
                      <a:lnTo>
                        <a:pt x="69295" y="2040"/>
                      </a:lnTo>
                      <a:lnTo>
                        <a:pt x="80704" y="0"/>
                      </a:lnTo>
                      <a:lnTo>
                        <a:pt x="94647" y="4489"/>
                      </a:lnTo>
                      <a:lnTo>
                        <a:pt x="108591" y="15510"/>
                      </a:lnTo>
                      <a:lnTo>
                        <a:pt x="113239" y="28979"/>
                      </a:lnTo>
                      <a:lnTo>
                        <a:pt x="120000" y="51020"/>
                      </a:lnTo>
                      <a:lnTo>
                        <a:pt x="117887" y="75510"/>
                      </a:lnTo>
                      <a:lnTo>
                        <a:pt x="115352" y="95510"/>
                      </a:lnTo>
                      <a:lnTo>
                        <a:pt x="106056" y="108979"/>
                      </a:lnTo>
                      <a:lnTo>
                        <a:pt x="94647" y="120000"/>
                      </a:lnTo>
                      <a:lnTo>
                        <a:pt x="78591" y="117959"/>
                      </a:lnTo>
                      <a:lnTo>
                        <a:pt x="62112" y="113469"/>
                      </a:lnTo>
                      <a:lnTo>
                        <a:pt x="46056" y="102040"/>
                      </a:lnTo>
                      <a:lnTo>
                        <a:pt x="36760" y="88979"/>
                      </a:lnTo>
                      <a:lnTo>
                        <a:pt x="32112" y="66530"/>
                      </a:lnTo>
                      <a:lnTo>
                        <a:pt x="32112" y="46530"/>
                      </a:lnTo>
                      <a:lnTo>
                        <a:pt x="16056" y="33469"/>
                      </a:lnTo>
                      <a:lnTo>
                        <a:pt x="6760" y="28979"/>
                      </a:lnTo>
                      <a:lnTo>
                        <a:pt x="0" y="22040"/>
                      </a:lnTo>
                      <a:lnTo>
                        <a:pt x="2112" y="13469"/>
                      </a:lnTo>
                      <a:lnTo>
                        <a:pt x="9295" y="11020"/>
                      </a:lnTo>
                      <a:lnTo>
                        <a:pt x="16056" y="17959"/>
                      </a:lnTo>
                      <a:lnTo>
                        <a:pt x="23239" y="26530"/>
                      </a:lnTo>
                      <a:lnTo>
                        <a:pt x="39295" y="3102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14" name="Shape 314"/>
                <p:cNvSpPr/>
                <p:nvPr/>
              </p:nvSpPr>
              <p:spPr>
                <a:xfrm>
                  <a:off x="7769225" y="4357687"/>
                  <a:ext cx="442912" cy="711200"/>
                </a:xfrm>
                <a:custGeom>
                  <a:pathLst>
                    <a:path extrusionOk="0" h="120000" w="120000">
                      <a:moveTo>
                        <a:pt x="37849" y="28928"/>
                      </a:moveTo>
                      <a:lnTo>
                        <a:pt x="37849" y="11517"/>
                      </a:lnTo>
                      <a:lnTo>
                        <a:pt x="40000" y="4285"/>
                      </a:lnTo>
                      <a:lnTo>
                        <a:pt x="54193" y="0"/>
                      </a:lnTo>
                      <a:lnTo>
                        <a:pt x="82150" y="2946"/>
                      </a:lnTo>
                      <a:lnTo>
                        <a:pt x="103655" y="13124"/>
                      </a:lnTo>
                      <a:lnTo>
                        <a:pt x="115268" y="31874"/>
                      </a:lnTo>
                      <a:lnTo>
                        <a:pt x="120000" y="54910"/>
                      </a:lnTo>
                      <a:lnTo>
                        <a:pt x="113118" y="79553"/>
                      </a:lnTo>
                      <a:lnTo>
                        <a:pt x="105806" y="98303"/>
                      </a:lnTo>
                      <a:lnTo>
                        <a:pt x="82150" y="109821"/>
                      </a:lnTo>
                      <a:lnTo>
                        <a:pt x="61075" y="115714"/>
                      </a:lnTo>
                      <a:lnTo>
                        <a:pt x="30537" y="119999"/>
                      </a:lnTo>
                      <a:lnTo>
                        <a:pt x="9462" y="117053"/>
                      </a:lnTo>
                      <a:lnTo>
                        <a:pt x="2150" y="109821"/>
                      </a:lnTo>
                      <a:lnTo>
                        <a:pt x="0" y="99642"/>
                      </a:lnTo>
                      <a:lnTo>
                        <a:pt x="4731" y="83839"/>
                      </a:lnTo>
                      <a:lnTo>
                        <a:pt x="21075" y="75267"/>
                      </a:lnTo>
                      <a:lnTo>
                        <a:pt x="35268" y="68035"/>
                      </a:lnTo>
                      <a:lnTo>
                        <a:pt x="42150" y="60803"/>
                      </a:lnTo>
                      <a:lnTo>
                        <a:pt x="42150" y="51964"/>
                      </a:lnTo>
                      <a:lnTo>
                        <a:pt x="37849" y="28928"/>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315" name="Shape 315"/>
              <p:cNvGrpSpPr/>
              <p:nvPr/>
            </p:nvGrpSpPr>
            <p:grpSpPr>
              <a:xfrm>
                <a:off x="6273799" y="3429000"/>
                <a:ext cx="508000" cy="1143000"/>
                <a:chOff x="2973386" y="1471612"/>
                <a:chExt cx="1725611" cy="3727449"/>
              </a:xfrm>
            </p:grpSpPr>
            <p:sp>
              <p:nvSpPr>
                <p:cNvPr id="316" name="Shape 316"/>
                <p:cNvSpPr/>
                <p:nvPr/>
              </p:nvSpPr>
              <p:spPr>
                <a:xfrm>
                  <a:off x="3155950" y="1851025"/>
                  <a:ext cx="1409700" cy="3038475"/>
                </a:xfrm>
                <a:custGeom>
                  <a:pathLst>
                    <a:path extrusionOk="0" h="120000" w="120000">
                      <a:moveTo>
                        <a:pt x="43243" y="55047"/>
                      </a:moveTo>
                      <a:lnTo>
                        <a:pt x="41486" y="50470"/>
                      </a:lnTo>
                      <a:lnTo>
                        <a:pt x="37432" y="47210"/>
                      </a:lnTo>
                      <a:lnTo>
                        <a:pt x="27027" y="41755"/>
                      </a:lnTo>
                      <a:lnTo>
                        <a:pt x="20270" y="36990"/>
                      </a:lnTo>
                      <a:lnTo>
                        <a:pt x="10810" y="30532"/>
                      </a:lnTo>
                      <a:lnTo>
                        <a:pt x="4729" y="24263"/>
                      </a:lnTo>
                      <a:lnTo>
                        <a:pt x="0" y="19059"/>
                      </a:lnTo>
                      <a:lnTo>
                        <a:pt x="945" y="14294"/>
                      </a:lnTo>
                      <a:lnTo>
                        <a:pt x="4054" y="9216"/>
                      </a:lnTo>
                      <a:lnTo>
                        <a:pt x="9054" y="5329"/>
                      </a:lnTo>
                      <a:lnTo>
                        <a:pt x="16081" y="2006"/>
                      </a:lnTo>
                      <a:lnTo>
                        <a:pt x="27027" y="0"/>
                      </a:lnTo>
                      <a:lnTo>
                        <a:pt x="69459" y="0"/>
                      </a:lnTo>
                      <a:lnTo>
                        <a:pt x="96081" y="188"/>
                      </a:lnTo>
                      <a:lnTo>
                        <a:pt x="101891" y="3573"/>
                      </a:lnTo>
                      <a:lnTo>
                        <a:pt x="107162" y="7335"/>
                      </a:lnTo>
                      <a:lnTo>
                        <a:pt x="112972" y="12915"/>
                      </a:lnTo>
                      <a:lnTo>
                        <a:pt x="113243" y="17366"/>
                      </a:lnTo>
                      <a:lnTo>
                        <a:pt x="110945" y="24764"/>
                      </a:lnTo>
                      <a:lnTo>
                        <a:pt x="105135" y="30407"/>
                      </a:lnTo>
                      <a:lnTo>
                        <a:pt x="95810" y="36489"/>
                      </a:lnTo>
                      <a:lnTo>
                        <a:pt x="87702" y="41567"/>
                      </a:lnTo>
                      <a:lnTo>
                        <a:pt x="77432" y="46896"/>
                      </a:lnTo>
                      <a:lnTo>
                        <a:pt x="72432" y="49968"/>
                      </a:lnTo>
                      <a:lnTo>
                        <a:pt x="69459" y="53981"/>
                      </a:lnTo>
                      <a:lnTo>
                        <a:pt x="69459" y="57931"/>
                      </a:lnTo>
                      <a:lnTo>
                        <a:pt x="70810" y="62507"/>
                      </a:lnTo>
                      <a:lnTo>
                        <a:pt x="77432" y="68213"/>
                      </a:lnTo>
                      <a:lnTo>
                        <a:pt x="88108" y="74357"/>
                      </a:lnTo>
                      <a:lnTo>
                        <a:pt x="97837" y="80752"/>
                      </a:lnTo>
                      <a:lnTo>
                        <a:pt x="103918" y="84890"/>
                      </a:lnTo>
                      <a:lnTo>
                        <a:pt x="110270" y="89467"/>
                      </a:lnTo>
                      <a:lnTo>
                        <a:pt x="117027" y="94043"/>
                      </a:lnTo>
                      <a:lnTo>
                        <a:pt x="120000" y="101379"/>
                      </a:lnTo>
                      <a:lnTo>
                        <a:pt x="118378" y="105956"/>
                      </a:lnTo>
                      <a:lnTo>
                        <a:pt x="115945" y="109467"/>
                      </a:lnTo>
                      <a:lnTo>
                        <a:pt x="109189" y="113354"/>
                      </a:lnTo>
                      <a:lnTo>
                        <a:pt x="101891" y="116426"/>
                      </a:lnTo>
                      <a:lnTo>
                        <a:pt x="96756" y="118495"/>
                      </a:lnTo>
                      <a:lnTo>
                        <a:pt x="85945" y="119122"/>
                      </a:lnTo>
                      <a:lnTo>
                        <a:pt x="79459" y="120000"/>
                      </a:lnTo>
                      <a:lnTo>
                        <a:pt x="38513" y="119623"/>
                      </a:lnTo>
                      <a:lnTo>
                        <a:pt x="30135" y="117429"/>
                      </a:lnTo>
                      <a:lnTo>
                        <a:pt x="13783" y="112852"/>
                      </a:lnTo>
                      <a:lnTo>
                        <a:pt x="7027" y="109467"/>
                      </a:lnTo>
                      <a:lnTo>
                        <a:pt x="3648" y="106959"/>
                      </a:lnTo>
                      <a:lnTo>
                        <a:pt x="2027" y="103197"/>
                      </a:lnTo>
                      <a:lnTo>
                        <a:pt x="1621" y="95109"/>
                      </a:lnTo>
                      <a:lnTo>
                        <a:pt x="1621" y="89153"/>
                      </a:lnTo>
                      <a:lnTo>
                        <a:pt x="4729" y="85391"/>
                      </a:lnTo>
                      <a:lnTo>
                        <a:pt x="8783" y="81442"/>
                      </a:lnTo>
                      <a:lnTo>
                        <a:pt x="17162" y="76865"/>
                      </a:lnTo>
                      <a:lnTo>
                        <a:pt x="23378" y="74357"/>
                      </a:lnTo>
                      <a:lnTo>
                        <a:pt x="33108" y="71285"/>
                      </a:lnTo>
                      <a:lnTo>
                        <a:pt x="38513" y="68213"/>
                      </a:lnTo>
                      <a:lnTo>
                        <a:pt x="40540" y="64200"/>
                      </a:lnTo>
                      <a:lnTo>
                        <a:pt x="42567" y="59059"/>
                      </a:lnTo>
                      <a:lnTo>
                        <a:pt x="43243" y="53981"/>
                      </a:lnTo>
                      <a:lnTo>
                        <a:pt x="43243" y="55047"/>
                      </a:lnTo>
                      <a:close/>
                    </a:path>
                  </a:pathLst>
                </a:custGeom>
                <a:solidFill>
                  <a:srgbClr val="FFFFFF"/>
                </a:solidFill>
                <a:ln>
                  <a:noFill/>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17" name="Shape 317"/>
                <p:cNvSpPr/>
                <p:nvPr/>
              </p:nvSpPr>
              <p:spPr>
                <a:xfrm>
                  <a:off x="3267075" y="2447925"/>
                  <a:ext cx="1127125" cy="2444750"/>
                </a:xfrm>
                <a:custGeom>
                  <a:pathLst>
                    <a:path extrusionOk="0" h="120000" w="120000">
                      <a:moveTo>
                        <a:pt x="0" y="4207"/>
                      </a:moveTo>
                      <a:lnTo>
                        <a:pt x="8450" y="2961"/>
                      </a:lnTo>
                      <a:lnTo>
                        <a:pt x="17408" y="1324"/>
                      </a:lnTo>
                      <a:lnTo>
                        <a:pt x="26197" y="0"/>
                      </a:lnTo>
                      <a:lnTo>
                        <a:pt x="34985" y="1948"/>
                      </a:lnTo>
                      <a:lnTo>
                        <a:pt x="41408" y="4909"/>
                      </a:lnTo>
                      <a:lnTo>
                        <a:pt x="55605" y="5532"/>
                      </a:lnTo>
                      <a:lnTo>
                        <a:pt x="70309" y="4207"/>
                      </a:lnTo>
                      <a:lnTo>
                        <a:pt x="76563" y="3818"/>
                      </a:lnTo>
                      <a:lnTo>
                        <a:pt x="87887" y="6155"/>
                      </a:lnTo>
                      <a:lnTo>
                        <a:pt x="101915" y="6311"/>
                      </a:lnTo>
                      <a:lnTo>
                        <a:pt x="112563" y="5064"/>
                      </a:lnTo>
                      <a:lnTo>
                        <a:pt x="119999" y="4909"/>
                      </a:lnTo>
                      <a:lnTo>
                        <a:pt x="119661" y="7402"/>
                      </a:lnTo>
                      <a:lnTo>
                        <a:pt x="109521" y="13870"/>
                      </a:lnTo>
                      <a:lnTo>
                        <a:pt x="98197" y="20181"/>
                      </a:lnTo>
                      <a:lnTo>
                        <a:pt x="84169" y="27818"/>
                      </a:lnTo>
                      <a:lnTo>
                        <a:pt x="74028" y="35220"/>
                      </a:lnTo>
                      <a:lnTo>
                        <a:pt x="66929" y="41064"/>
                      </a:lnTo>
                      <a:lnTo>
                        <a:pt x="65239" y="50337"/>
                      </a:lnTo>
                      <a:lnTo>
                        <a:pt x="64056" y="66077"/>
                      </a:lnTo>
                      <a:lnTo>
                        <a:pt x="65746" y="80025"/>
                      </a:lnTo>
                      <a:lnTo>
                        <a:pt x="70816" y="88831"/>
                      </a:lnTo>
                      <a:lnTo>
                        <a:pt x="86704" y="97870"/>
                      </a:lnTo>
                      <a:lnTo>
                        <a:pt x="103267" y="106753"/>
                      </a:lnTo>
                      <a:lnTo>
                        <a:pt x="108338" y="111116"/>
                      </a:lnTo>
                      <a:lnTo>
                        <a:pt x="110028" y="115324"/>
                      </a:lnTo>
                      <a:lnTo>
                        <a:pt x="99887" y="117896"/>
                      </a:lnTo>
                      <a:lnTo>
                        <a:pt x="75380" y="120000"/>
                      </a:lnTo>
                      <a:lnTo>
                        <a:pt x="53915" y="119766"/>
                      </a:lnTo>
                      <a:lnTo>
                        <a:pt x="38873" y="118519"/>
                      </a:lnTo>
                      <a:lnTo>
                        <a:pt x="24169" y="115324"/>
                      </a:lnTo>
                      <a:lnTo>
                        <a:pt x="17408" y="113454"/>
                      </a:lnTo>
                      <a:lnTo>
                        <a:pt x="25014" y="105896"/>
                      </a:lnTo>
                      <a:lnTo>
                        <a:pt x="34140" y="99818"/>
                      </a:lnTo>
                      <a:lnTo>
                        <a:pt x="45633" y="92883"/>
                      </a:lnTo>
                      <a:lnTo>
                        <a:pt x="53070" y="85090"/>
                      </a:lnTo>
                      <a:lnTo>
                        <a:pt x="56450" y="73324"/>
                      </a:lnTo>
                      <a:lnTo>
                        <a:pt x="57802" y="61012"/>
                      </a:lnTo>
                      <a:lnTo>
                        <a:pt x="55267" y="49246"/>
                      </a:lnTo>
                      <a:lnTo>
                        <a:pt x="53070" y="40909"/>
                      </a:lnTo>
                      <a:lnTo>
                        <a:pt x="45126" y="33506"/>
                      </a:lnTo>
                      <a:lnTo>
                        <a:pt x="32619" y="26571"/>
                      </a:lnTo>
                      <a:lnTo>
                        <a:pt x="18760" y="19402"/>
                      </a:lnTo>
                      <a:lnTo>
                        <a:pt x="8450" y="11376"/>
                      </a:lnTo>
                      <a:lnTo>
                        <a:pt x="0" y="6935"/>
                      </a:lnTo>
                      <a:lnTo>
                        <a:pt x="0" y="4207"/>
                      </a:lnTo>
                      <a:close/>
                    </a:path>
                  </a:pathLst>
                </a:custGeom>
                <a:blipFill rotWithShape="1">
                  <a:blip r:embed="rId3">
                    <a:alphaModFix/>
                  </a:blip>
                  <a:stretch>
                    <a:fillRect b="0" l="0" r="0" t="0"/>
                  </a:stretch>
                </a:blipFill>
                <a:ln>
                  <a:noFill/>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18" name="Shape 318"/>
                <p:cNvSpPr/>
                <p:nvPr/>
              </p:nvSpPr>
              <p:spPr>
                <a:xfrm>
                  <a:off x="3124200" y="1811336"/>
                  <a:ext cx="1473199" cy="3114675"/>
                </a:xfrm>
                <a:custGeom>
                  <a:pathLst>
                    <a:path extrusionOk="0" h="120000" w="120000">
                      <a:moveTo>
                        <a:pt x="28965" y="117247"/>
                      </a:moveTo>
                      <a:lnTo>
                        <a:pt x="18879" y="114495"/>
                      </a:lnTo>
                      <a:lnTo>
                        <a:pt x="10215" y="111314"/>
                      </a:lnTo>
                      <a:lnTo>
                        <a:pt x="5818" y="108562"/>
                      </a:lnTo>
                      <a:lnTo>
                        <a:pt x="2844" y="104892"/>
                      </a:lnTo>
                      <a:lnTo>
                        <a:pt x="1551" y="101100"/>
                      </a:lnTo>
                      <a:lnTo>
                        <a:pt x="905" y="96513"/>
                      </a:lnTo>
                      <a:lnTo>
                        <a:pt x="1551" y="91070"/>
                      </a:lnTo>
                      <a:lnTo>
                        <a:pt x="2586" y="87094"/>
                      </a:lnTo>
                      <a:lnTo>
                        <a:pt x="4784" y="83792"/>
                      </a:lnTo>
                      <a:lnTo>
                        <a:pt x="9310" y="80122"/>
                      </a:lnTo>
                      <a:lnTo>
                        <a:pt x="14353" y="77125"/>
                      </a:lnTo>
                      <a:lnTo>
                        <a:pt x="18232" y="74678"/>
                      </a:lnTo>
                      <a:lnTo>
                        <a:pt x="26120" y="71865"/>
                      </a:lnTo>
                      <a:lnTo>
                        <a:pt x="32456" y="69908"/>
                      </a:lnTo>
                      <a:lnTo>
                        <a:pt x="35689" y="68379"/>
                      </a:lnTo>
                      <a:lnTo>
                        <a:pt x="38275" y="65932"/>
                      </a:lnTo>
                      <a:lnTo>
                        <a:pt x="40086" y="62813"/>
                      </a:lnTo>
                      <a:lnTo>
                        <a:pt x="41120" y="59816"/>
                      </a:lnTo>
                      <a:lnTo>
                        <a:pt x="41120" y="56880"/>
                      </a:lnTo>
                      <a:lnTo>
                        <a:pt x="41120" y="54067"/>
                      </a:lnTo>
                      <a:lnTo>
                        <a:pt x="40086" y="51620"/>
                      </a:lnTo>
                      <a:lnTo>
                        <a:pt x="35689" y="48134"/>
                      </a:lnTo>
                      <a:lnTo>
                        <a:pt x="30517" y="45504"/>
                      </a:lnTo>
                      <a:lnTo>
                        <a:pt x="25732" y="43119"/>
                      </a:lnTo>
                      <a:lnTo>
                        <a:pt x="21206" y="39633"/>
                      </a:lnTo>
                      <a:lnTo>
                        <a:pt x="16034" y="36024"/>
                      </a:lnTo>
                      <a:lnTo>
                        <a:pt x="9568" y="31559"/>
                      </a:lnTo>
                      <a:lnTo>
                        <a:pt x="5818" y="27155"/>
                      </a:lnTo>
                      <a:lnTo>
                        <a:pt x="1939" y="22813"/>
                      </a:lnTo>
                      <a:lnTo>
                        <a:pt x="0" y="19877"/>
                      </a:lnTo>
                      <a:lnTo>
                        <a:pt x="0" y="17431"/>
                      </a:lnTo>
                      <a:lnTo>
                        <a:pt x="1551" y="15107"/>
                      </a:lnTo>
                      <a:lnTo>
                        <a:pt x="3491" y="10642"/>
                      </a:lnTo>
                      <a:lnTo>
                        <a:pt x="7370" y="7522"/>
                      </a:lnTo>
                      <a:lnTo>
                        <a:pt x="11508" y="5137"/>
                      </a:lnTo>
                      <a:lnTo>
                        <a:pt x="16034" y="2691"/>
                      </a:lnTo>
                      <a:lnTo>
                        <a:pt x="21206" y="1039"/>
                      </a:lnTo>
                      <a:lnTo>
                        <a:pt x="26767" y="183"/>
                      </a:lnTo>
                      <a:lnTo>
                        <a:pt x="40086" y="0"/>
                      </a:lnTo>
                      <a:lnTo>
                        <a:pt x="33750" y="2201"/>
                      </a:lnTo>
                      <a:lnTo>
                        <a:pt x="26120" y="3486"/>
                      </a:lnTo>
                      <a:lnTo>
                        <a:pt x="17974" y="5443"/>
                      </a:lnTo>
                      <a:lnTo>
                        <a:pt x="13448" y="8012"/>
                      </a:lnTo>
                      <a:lnTo>
                        <a:pt x="10215" y="10458"/>
                      </a:lnTo>
                      <a:lnTo>
                        <a:pt x="8275" y="13944"/>
                      </a:lnTo>
                      <a:lnTo>
                        <a:pt x="6465" y="17064"/>
                      </a:lnTo>
                      <a:lnTo>
                        <a:pt x="6465" y="20366"/>
                      </a:lnTo>
                      <a:lnTo>
                        <a:pt x="10215" y="25321"/>
                      </a:lnTo>
                      <a:lnTo>
                        <a:pt x="14094" y="28623"/>
                      </a:lnTo>
                      <a:lnTo>
                        <a:pt x="18879" y="32599"/>
                      </a:lnTo>
                      <a:lnTo>
                        <a:pt x="22887" y="35229"/>
                      </a:lnTo>
                      <a:lnTo>
                        <a:pt x="27025" y="39143"/>
                      </a:lnTo>
                      <a:lnTo>
                        <a:pt x="32456" y="42140"/>
                      </a:lnTo>
                      <a:lnTo>
                        <a:pt x="38275" y="45137"/>
                      </a:lnTo>
                      <a:lnTo>
                        <a:pt x="42025" y="46972"/>
                      </a:lnTo>
                      <a:lnTo>
                        <a:pt x="46293" y="50581"/>
                      </a:lnTo>
                      <a:lnTo>
                        <a:pt x="46810" y="53577"/>
                      </a:lnTo>
                      <a:lnTo>
                        <a:pt x="47198" y="56513"/>
                      </a:lnTo>
                      <a:lnTo>
                        <a:pt x="46810" y="60489"/>
                      </a:lnTo>
                      <a:lnTo>
                        <a:pt x="45905" y="63486"/>
                      </a:lnTo>
                      <a:lnTo>
                        <a:pt x="43965" y="66911"/>
                      </a:lnTo>
                      <a:lnTo>
                        <a:pt x="42025" y="69418"/>
                      </a:lnTo>
                      <a:lnTo>
                        <a:pt x="37629" y="71681"/>
                      </a:lnTo>
                      <a:lnTo>
                        <a:pt x="33362" y="73211"/>
                      </a:lnTo>
                      <a:lnTo>
                        <a:pt x="27025" y="75351"/>
                      </a:lnTo>
                      <a:lnTo>
                        <a:pt x="18232" y="78776"/>
                      </a:lnTo>
                      <a:lnTo>
                        <a:pt x="14094" y="82140"/>
                      </a:lnTo>
                      <a:lnTo>
                        <a:pt x="10603" y="84648"/>
                      </a:lnTo>
                      <a:lnTo>
                        <a:pt x="8663" y="87094"/>
                      </a:lnTo>
                      <a:lnTo>
                        <a:pt x="7370" y="89602"/>
                      </a:lnTo>
                      <a:lnTo>
                        <a:pt x="7370" y="97981"/>
                      </a:lnTo>
                      <a:lnTo>
                        <a:pt x="7629" y="101590"/>
                      </a:lnTo>
                      <a:lnTo>
                        <a:pt x="8663" y="103914"/>
                      </a:lnTo>
                      <a:lnTo>
                        <a:pt x="11508" y="106360"/>
                      </a:lnTo>
                      <a:lnTo>
                        <a:pt x="15000" y="108868"/>
                      </a:lnTo>
                      <a:lnTo>
                        <a:pt x="20301" y="110825"/>
                      </a:lnTo>
                      <a:lnTo>
                        <a:pt x="26767" y="112354"/>
                      </a:lnTo>
                      <a:lnTo>
                        <a:pt x="33362" y="114495"/>
                      </a:lnTo>
                      <a:lnTo>
                        <a:pt x="39181" y="115779"/>
                      </a:lnTo>
                      <a:lnTo>
                        <a:pt x="45000" y="116758"/>
                      </a:lnTo>
                      <a:lnTo>
                        <a:pt x="53922" y="116941"/>
                      </a:lnTo>
                      <a:lnTo>
                        <a:pt x="72155" y="116941"/>
                      </a:lnTo>
                      <a:lnTo>
                        <a:pt x="84698" y="116269"/>
                      </a:lnTo>
                      <a:lnTo>
                        <a:pt x="94396" y="114984"/>
                      </a:lnTo>
                      <a:lnTo>
                        <a:pt x="98922" y="112966"/>
                      </a:lnTo>
                      <a:lnTo>
                        <a:pt x="105905" y="110030"/>
                      </a:lnTo>
                      <a:lnTo>
                        <a:pt x="110431" y="107400"/>
                      </a:lnTo>
                      <a:lnTo>
                        <a:pt x="113275" y="103914"/>
                      </a:lnTo>
                      <a:lnTo>
                        <a:pt x="113534" y="100122"/>
                      </a:lnTo>
                      <a:lnTo>
                        <a:pt x="113275" y="97492"/>
                      </a:lnTo>
                      <a:lnTo>
                        <a:pt x="110689" y="94495"/>
                      </a:lnTo>
                      <a:lnTo>
                        <a:pt x="107844" y="92048"/>
                      </a:lnTo>
                      <a:lnTo>
                        <a:pt x="104612" y="88746"/>
                      </a:lnTo>
                      <a:lnTo>
                        <a:pt x="97887" y="84281"/>
                      </a:lnTo>
                      <a:lnTo>
                        <a:pt x="91551" y="79755"/>
                      </a:lnTo>
                      <a:lnTo>
                        <a:pt x="86767" y="76330"/>
                      </a:lnTo>
                      <a:lnTo>
                        <a:pt x="79913" y="72354"/>
                      </a:lnTo>
                      <a:lnTo>
                        <a:pt x="73189" y="68379"/>
                      </a:lnTo>
                      <a:lnTo>
                        <a:pt x="69956" y="65443"/>
                      </a:lnTo>
                      <a:lnTo>
                        <a:pt x="67370" y="61834"/>
                      </a:lnTo>
                      <a:lnTo>
                        <a:pt x="66077" y="58532"/>
                      </a:lnTo>
                      <a:lnTo>
                        <a:pt x="66077" y="55902"/>
                      </a:lnTo>
                      <a:lnTo>
                        <a:pt x="66982" y="51926"/>
                      </a:lnTo>
                      <a:lnTo>
                        <a:pt x="69310" y="48623"/>
                      </a:lnTo>
                      <a:lnTo>
                        <a:pt x="75646" y="45137"/>
                      </a:lnTo>
                      <a:lnTo>
                        <a:pt x="82758" y="41467"/>
                      </a:lnTo>
                      <a:lnTo>
                        <a:pt x="91163" y="36207"/>
                      </a:lnTo>
                      <a:lnTo>
                        <a:pt x="96982" y="32721"/>
                      </a:lnTo>
                      <a:lnTo>
                        <a:pt x="103706" y="27767"/>
                      </a:lnTo>
                      <a:lnTo>
                        <a:pt x="105905" y="23180"/>
                      </a:lnTo>
                      <a:lnTo>
                        <a:pt x="106810" y="19388"/>
                      </a:lnTo>
                      <a:lnTo>
                        <a:pt x="106810" y="15412"/>
                      </a:lnTo>
                      <a:lnTo>
                        <a:pt x="104612" y="11620"/>
                      </a:lnTo>
                      <a:lnTo>
                        <a:pt x="100732" y="8195"/>
                      </a:lnTo>
                      <a:lnTo>
                        <a:pt x="94396" y="4648"/>
                      </a:lnTo>
                      <a:lnTo>
                        <a:pt x="89612" y="3486"/>
                      </a:lnTo>
                      <a:lnTo>
                        <a:pt x="82758" y="2996"/>
                      </a:lnTo>
                      <a:lnTo>
                        <a:pt x="76681" y="2507"/>
                      </a:lnTo>
                      <a:lnTo>
                        <a:pt x="33750" y="2507"/>
                      </a:lnTo>
                      <a:lnTo>
                        <a:pt x="39181" y="183"/>
                      </a:lnTo>
                      <a:lnTo>
                        <a:pt x="87284" y="550"/>
                      </a:lnTo>
                      <a:lnTo>
                        <a:pt x="94396" y="1039"/>
                      </a:lnTo>
                      <a:lnTo>
                        <a:pt x="98275" y="2691"/>
                      </a:lnTo>
                      <a:lnTo>
                        <a:pt x="101120" y="4159"/>
                      </a:lnTo>
                      <a:lnTo>
                        <a:pt x="106551" y="7155"/>
                      </a:lnTo>
                      <a:lnTo>
                        <a:pt x="108750" y="10458"/>
                      </a:lnTo>
                      <a:lnTo>
                        <a:pt x="112370" y="13944"/>
                      </a:lnTo>
                      <a:lnTo>
                        <a:pt x="112629" y="17920"/>
                      </a:lnTo>
                      <a:lnTo>
                        <a:pt x="112629" y="22201"/>
                      </a:lnTo>
                      <a:lnTo>
                        <a:pt x="110689" y="26116"/>
                      </a:lnTo>
                      <a:lnTo>
                        <a:pt x="106810" y="30091"/>
                      </a:lnTo>
                      <a:lnTo>
                        <a:pt x="102025" y="33700"/>
                      </a:lnTo>
                      <a:lnTo>
                        <a:pt x="97241" y="37003"/>
                      </a:lnTo>
                      <a:lnTo>
                        <a:pt x="89224" y="41957"/>
                      </a:lnTo>
                      <a:lnTo>
                        <a:pt x="83405" y="45504"/>
                      </a:lnTo>
                      <a:lnTo>
                        <a:pt x="76034" y="49602"/>
                      </a:lnTo>
                      <a:lnTo>
                        <a:pt x="72801" y="52110"/>
                      </a:lnTo>
                      <a:lnTo>
                        <a:pt x="71250" y="55045"/>
                      </a:lnTo>
                      <a:lnTo>
                        <a:pt x="70862" y="58042"/>
                      </a:lnTo>
                      <a:lnTo>
                        <a:pt x="73189" y="61957"/>
                      </a:lnTo>
                      <a:lnTo>
                        <a:pt x="76034" y="64954"/>
                      </a:lnTo>
                      <a:lnTo>
                        <a:pt x="83663" y="70397"/>
                      </a:lnTo>
                      <a:lnTo>
                        <a:pt x="91551" y="74678"/>
                      </a:lnTo>
                      <a:lnTo>
                        <a:pt x="97887" y="79266"/>
                      </a:lnTo>
                      <a:lnTo>
                        <a:pt x="105646" y="84648"/>
                      </a:lnTo>
                      <a:lnTo>
                        <a:pt x="112370" y="89235"/>
                      </a:lnTo>
                      <a:lnTo>
                        <a:pt x="115474" y="92232"/>
                      </a:lnTo>
                      <a:lnTo>
                        <a:pt x="117413" y="96024"/>
                      </a:lnTo>
                      <a:lnTo>
                        <a:pt x="120000" y="100611"/>
                      </a:lnTo>
                      <a:lnTo>
                        <a:pt x="119353" y="104097"/>
                      </a:lnTo>
                      <a:lnTo>
                        <a:pt x="117413" y="107400"/>
                      </a:lnTo>
                      <a:lnTo>
                        <a:pt x="112629" y="111314"/>
                      </a:lnTo>
                      <a:lnTo>
                        <a:pt x="106810" y="114495"/>
                      </a:lnTo>
                      <a:lnTo>
                        <a:pt x="98922" y="117431"/>
                      </a:lnTo>
                      <a:lnTo>
                        <a:pt x="91551" y="118899"/>
                      </a:lnTo>
                      <a:lnTo>
                        <a:pt x="80431" y="119449"/>
                      </a:lnTo>
                      <a:lnTo>
                        <a:pt x="62586" y="119816"/>
                      </a:lnTo>
                      <a:lnTo>
                        <a:pt x="45000" y="120000"/>
                      </a:lnTo>
                      <a:lnTo>
                        <a:pt x="34655" y="118899"/>
                      </a:lnTo>
                      <a:lnTo>
                        <a:pt x="28965" y="117247"/>
                      </a:lnTo>
                      <a:close/>
                    </a:path>
                  </a:pathLst>
                </a:custGeom>
                <a:solidFill>
                  <a:srgbClr val="000000"/>
                </a:solidFill>
                <a:ln>
                  <a:noFill/>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19" name="Shape 319"/>
                <p:cNvSpPr/>
                <p:nvPr/>
              </p:nvSpPr>
              <p:spPr>
                <a:xfrm>
                  <a:off x="2989261" y="1471612"/>
                  <a:ext cx="1709736" cy="427037"/>
                </a:xfrm>
                <a:custGeom>
                  <a:pathLst>
                    <a:path extrusionOk="0" h="120000" w="120000">
                      <a:moveTo>
                        <a:pt x="14596" y="0"/>
                      </a:moveTo>
                      <a:lnTo>
                        <a:pt x="12033" y="446"/>
                      </a:lnTo>
                      <a:lnTo>
                        <a:pt x="9693" y="3122"/>
                      </a:lnTo>
                      <a:lnTo>
                        <a:pt x="7465" y="7137"/>
                      </a:lnTo>
                      <a:lnTo>
                        <a:pt x="5348" y="12044"/>
                      </a:lnTo>
                      <a:lnTo>
                        <a:pt x="3565" y="19182"/>
                      </a:lnTo>
                      <a:lnTo>
                        <a:pt x="2005" y="27211"/>
                      </a:lnTo>
                      <a:lnTo>
                        <a:pt x="1002" y="36579"/>
                      </a:lnTo>
                      <a:lnTo>
                        <a:pt x="334" y="45501"/>
                      </a:lnTo>
                      <a:lnTo>
                        <a:pt x="0" y="55315"/>
                      </a:lnTo>
                      <a:lnTo>
                        <a:pt x="0" y="56654"/>
                      </a:lnTo>
                      <a:lnTo>
                        <a:pt x="222" y="66914"/>
                      </a:lnTo>
                      <a:lnTo>
                        <a:pt x="779" y="75836"/>
                      </a:lnTo>
                      <a:lnTo>
                        <a:pt x="1782" y="84758"/>
                      </a:lnTo>
                      <a:lnTo>
                        <a:pt x="3231" y="93234"/>
                      </a:lnTo>
                      <a:lnTo>
                        <a:pt x="4902" y="99925"/>
                      </a:lnTo>
                      <a:lnTo>
                        <a:pt x="7019" y="106171"/>
                      </a:lnTo>
                      <a:lnTo>
                        <a:pt x="9247" y="110185"/>
                      </a:lnTo>
                      <a:lnTo>
                        <a:pt x="11587" y="112416"/>
                      </a:lnTo>
                      <a:lnTo>
                        <a:pt x="14150" y="113754"/>
                      </a:lnTo>
                      <a:lnTo>
                        <a:pt x="105403" y="120000"/>
                      </a:lnTo>
                      <a:lnTo>
                        <a:pt x="107966" y="119553"/>
                      </a:lnTo>
                      <a:lnTo>
                        <a:pt x="110306" y="116877"/>
                      </a:lnTo>
                      <a:lnTo>
                        <a:pt x="112534" y="112862"/>
                      </a:lnTo>
                      <a:lnTo>
                        <a:pt x="114651" y="107955"/>
                      </a:lnTo>
                      <a:lnTo>
                        <a:pt x="116434" y="100817"/>
                      </a:lnTo>
                      <a:lnTo>
                        <a:pt x="117994" y="92788"/>
                      </a:lnTo>
                      <a:lnTo>
                        <a:pt x="118997" y="83420"/>
                      </a:lnTo>
                      <a:lnTo>
                        <a:pt x="119665" y="74498"/>
                      </a:lnTo>
                      <a:lnTo>
                        <a:pt x="120000" y="64684"/>
                      </a:lnTo>
                      <a:lnTo>
                        <a:pt x="120000" y="63345"/>
                      </a:lnTo>
                      <a:lnTo>
                        <a:pt x="119777" y="53085"/>
                      </a:lnTo>
                      <a:lnTo>
                        <a:pt x="119220" y="44163"/>
                      </a:lnTo>
                      <a:lnTo>
                        <a:pt x="118217" y="35241"/>
                      </a:lnTo>
                      <a:lnTo>
                        <a:pt x="116768" y="26765"/>
                      </a:lnTo>
                      <a:lnTo>
                        <a:pt x="115097" y="20074"/>
                      </a:lnTo>
                      <a:lnTo>
                        <a:pt x="112980" y="13828"/>
                      </a:lnTo>
                      <a:lnTo>
                        <a:pt x="110752" y="9814"/>
                      </a:lnTo>
                      <a:lnTo>
                        <a:pt x="108412" y="7583"/>
                      </a:lnTo>
                      <a:lnTo>
                        <a:pt x="105849" y="6245"/>
                      </a:lnTo>
                      <a:lnTo>
                        <a:pt x="14596" y="0"/>
                      </a:lnTo>
                      <a:close/>
                    </a:path>
                  </a:pathLst>
                </a:custGeom>
                <a:solidFill>
                  <a:srgbClr val="996633"/>
                </a:solidFill>
                <a:ln cap="flat" cmpd="sng" w="12700">
                  <a:solidFill>
                    <a:srgbClr val="000000"/>
                  </a:solidFill>
                  <a:prstDash val="solid"/>
                  <a:round/>
                  <a:headEnd len="med" w="med" type="none"/>
                  <a:tailEnd len="med" w="med" type="none"/>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20" name="Shape 320"/>
                <p:cNvSpPr/>
                <p:nvPr/>
              </p:nvSpPr>
              <p:spPr>
                <a:xfrm>
                  <a:off x="2973386" y="4835525"/>
                  <a:ext cx="1719262" cy="363536"/>
                </a:xfrm>
                <a:prstGeom prst="roundRect">
                  <a:avLst>
                    <a:gd fmla="val 10617" name="adj"/>
                  </a:avLst>
                </a:prstGeom>
                <a:solidFill>
                  <a:srgbClr val="996633"/>
                </a:solidFill>
                <a:ln cap="flat" cmpd="sng" w="12700">
                  <a:solidFill>
                    <a:srgbClr val="000000"/>
                  </a:solidFill>
                  <a:prstDash val="solid"/>
                  <a:miter/>
                  <a:headEnd len="med" w="med" type="none"/>
                  <a:tailEnd len="med" w="med" type="none"/>
                </a:ln>
              </p:spPr>
              <p:txBody>
                <a:bodyPr anchorCtr="0" anchor="t" bIns="45700" lIns="91425" rIns="91425" tIns="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sp>
          <p:nvSpPr>
            <p:cNvPr id="321" name="Shape 321"/>
            <p:cNvSpPr txBox="1"/>
            <p:nvPr/>
          </p:nvSpPr>
          <p:spPr>
            <a:xfrm>
              <a:off x="3352800" y="2743200"/>
              <a:ext cx="2209799" cy="1044575"/>
            </a:xfrm>
            <a:prstGeom prst="rect">
              <a:avLst/>
            </a:prstGeom>
            <a:noFill/>
            <a:ln>
              <a:noFill/>
            </a:ln>
          </p:spPr>
          <p:txBody>
            <a:bodyPr anchorCtr="0" anchor="t" bIns="45700" lIns="91425" rIns="91425" tIns="0">
              <a:noAutofit/>
            </a:bodyPr>
            <a:lstStyle/>
            <a:p>
              <a:pPr indent="0" lvl="0" marL="0" marR="0" rtl="0" algn="ctr">
                <a:lnSpc>
                  <a:spcPct val="10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Abandono de planos e procedimentos</a:t>
              </a:r>
            </a:p>
          </p:txBody>
        </p:sp>
        <p:grpSp>
          <p:nvGrpSpPr>
            <p:cNvPr id="322" name="Shape 322"/>
            <p:cNvGrpSpPr/>
            <p:nvPr/>
          </p:nvGrpSpPr>
          <p:grpSpPr>
            <a:xfrm>
              <a:off x="-228600" y="3733799"/>
              <a:ext cx="4038599" cy="2438400"/>
              <a:chOff x="609600" y="3962399"/>
              <a:chExt cx="4038599" cy="2438400"/>
            </a:xfrm>
          </p:grpSpPr>
          <p:grpSp>
            <p:nvGrpSpPr>
              <p:cNvPr id="323" name="Shape 323"/>
              <p:cNvGrpSpPr/>
              <p:nvPr/>
            </p:nvGrpSpPr>
            <p:grpSpPr>
              <a:xfrm>
                <a:off x="1676399" y="3962399"/>
                <a:ext cx="1851024" cy="1724025"/>
                <a:chOff x="1997075" y="3914775"/>
                <a:chExt cx="2063749" cy="2030412"/>
              </a:xfrm>
            </p:grpSpPr>
            <p:sp>
              <p:nvSpPr>
                <p:cNvPr id="324" name="Shape 324"/>
                <p:cNvSpPr/>
                <p:nvPr/>
              </p:nvSpPr>
              <p:spPr>
                <a:xfrm>
                  <a:off x="2382836" y="4121150"/>
                  <a:ext cx="1335086" cy="204786"/>
                </a:xfrm>
                <a:custGeom>
                  <a:pathLst>
                    <a:path extrusionOk="0" h="120000" w="120000">
                      <a:moveTo>
                        <a:pt x="0" y="84324"/>
                      </a:moveTo>
                      <a:lnTo>
                        <a:pt x="8270" y="61158"/>
                      </a:lnTo>
                      <a:lnTo>
                        <a:pt x="14260" y="46795"/>
                      </a:lnTo>
                      <a:lnTo>
                        <a:pt x="20392" y="36602"/>
                      </a:lnTo>
                      <a:lnTo>
                        <a:pt x="28306" y="25945"/>
                      </a:lnTo>
                      <a:lnTo>
                        <a:pt x="37290" y="17142"/>
                      </a:lnTo>
                      <a:lnTo>
                        <a:pt x="50053" y="6949"/>
                      </a:lnTo>
                      <a:lnTo>
                        <a:pt x="67878" y="0"/>
                      </a:lnTo>
                      <a:lnTo>
                        <a:pt x="79500" y="0"/>
                      </a:lnTo>
                      <a:lnTo>
                        <a:pt x="87914" y="2779"/>
                      </a:lnTo>
                      <a:lnTo>
                        <a:pt x="97468" y="8339"/>
                      </a:lnTo>
                      <a:lnTo>
                        <a:pt x="105383" y="14362"/>
                      </a:lnTo>
                      <a:lnTo>
                        <a:pt x="113582" y="25945"/>
                      </a:lnTo>
                      <a:lnTo>
                        <a:pt x="120000" y="39845"/>
                      </a:lnTo>
                      <a:lnTo>
                        <a:pt x="118003" y="81544"/>
                      </a:lnTo>
                      <a:lnTo>
                        <a:pt x="112014" y="69961"/>
                      </a:lnTo>
                      <a:lnTo>
                        <a:pt x="104527" y="59768"/>
                      </a:lnTo>
                      <a:lnTo>
                        <a:pt x="97468" y="51428"/>
                      </a:lnTo>
                      <a:lnTo>
                        <a:pt x="90481" y="46795"/>
                      </a:lnTo>
                      <a:lnTo>
                        <a:pt x="83921" y="46795"/>
                      </a:lnTo>
                      <a:lnTo>
                        <a:pt x="74224" y="45405"/>
                      </a:lnTo>
                      <a:lnTo>
                        <a:pt x="65383" y="46795"/>
                      </a:lnTo>
                      <a:lnTo>
                        <a:pt x="50053" y="52818"/>
                      </a:lnTo>
                      <a:lnTo>
                        <a:pt x="40356" y="58378"/>
                      </a:lnTo>
                      <a:lnTo>
                        <a:pt x="35080" y="64401"/>
                      </a:lnTo>
                      <a:lnTo>
                        <a:pt x="28948" y="68571"/>
                      </a:lnTo>
                      <a:lnTo>
                        <a:pt x="22816" y="77374"/>
                      </a:lnTo>
                      <a:lnTo>
                        <a:pt x="15757" y="89884"/>
                      </a:lnTo>
                      <a:lnTo>
                        <a:pt x="11550" y="96833"/>
                      </a:lnTo>
                      <a:lnTo>
                        <a:pt x="6987" y="109806"/>
                      </a:lnTo>
                      <a:lnTo>
                        <a:pt x="2994" y="120000"/>
                      </a:lnTo>
                      <a:lnTo>
                        <a:pt x="0" y="84324"/>
                      </a:lnTo>
                      <a:close/>
                    </a:path>
                  </a:pathLst>
                </a:custGeom>
                <a:solidFill>
                  <a:srgbClr val="00CC99"/>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25" name="Shape 325"/>
                <p:cNvSpPr/>
                <p:nvPr/>
              </p:nvSpPr>
              <p:spPr>
                <a:xfrm>
                  <a:off x="3659187" y="3935412"/>
                  <a:ext cx="401637" cy="757236"/>
                </a:xfrm>
                <a:custGeom>
                  <a:pathLst>
                    <a:path extrusionOk="0" h="120000" w="120000">
                      <a:moveTo>
                        <a:pt x="106245" y="68553"/>
                      </a:moveTo>
                      <a:lnTo>
                        <a:pt x="109090" y="64402"/>
                      </a:lnTo>
                      <a:lnTo>
                        <a:pt x="111225" y="60125"/>
                      </a:lnTo>
                      <a:lnTo>
                        <a:pt x="113359" y="55974"/>
                      </a:lnTo>
                      <a:lnTo>
                        <a:pt x="115019" y="51698"/>
                      </a:lnTo>
                      <a:lnTo>
                        <a:pt x="116679" y="47798"/>
                      </a:lnTo>
                      <a:lnTo>
                        <a:pt x="118102" y="43647"/>
                      </a:lnTo>
                      <a:lnTo>
                        <a:pt x="119051" y="39748"/>
                      </a:lnTo>
                      <a:lnTo>
                        <a:pt x="119762" y="35723"/>
                      </a:lnTo>
                      <a:lnTo>
                        <a:pt x="120000" y="31949"/>
                      </a:lnTo>
                      <a:lnTo>
                        <a:pt x="120000" y="28301"/>
                      </a:lnTo>
                      <a:lnTo>
                        <a:pt x="120000" y="24905"/>
                      </a:lnTo>
                      <a:lnTo>
                        <a:pt x="119525" y="21635"/>
                      </a:lnTo>
                      <a:lnTo>
                        <a:pt x="119051" y="18616"/>
                      </a:lnTo>
                      <a:lnTo>
                        <a:pt x="117865" y="15597"/>
                      </a:lnTo>
                      <a:lnTo>
                        <a:pt x="116442" y="12830"/>
                      </a:lnTo>
                      <a:lnTo>
                        <a:pt x="114782" y="10440"/>
                      </a:lnTo>
                      <a:lnTo>
                        <a:pt x="113122" y="8301"/>
                      </a:lnTo>
                      <a:lnTo>
                        <a:pt x="110750" y="6289"/>
                      </a:lnTo>
                      <a:lnTo>
                        <a:pt x="108379" y="4402"/>
                      </a:lnTo>
                      <a:lnTo>
                        <a:pt x="106007" y="3018"/>
                      </a:lnTo>
                      <a:lnTo>
                        <a:pt x="103162" y="2012"/>
                      </a:lnTo>
                      <a:lnTo>
                        <a:pt x="100079" y="1132"/>
                      </a:lnTo>
                      <a:lnTo>
                        <a:pt x="96996" y="377"/>
                      </a:lnTo>
                      <a:lnTo>
                        <a:pt x="93438" y="125"/>
                      </a:lnTo>
                      <a:lnTo>
                        <a:pt x="89881" y="0"/>
                      </a:lnTo>
                      <a:lnTo>
                        <a:pt x="86324" y="377"/>
                      </a:lnTo>
                      <a:lnTo>
                        <a:pt x="82529" y="1132"/>
                      </a:lnTo>
                      <a:lnTo>
                        <a:pt x="78260" y="1886"/>
                      </a:lnTo>
                      <a:lnTo>
                        <a:pt x="74229" y="3018"/>
                      </a:lnTo>
                      <a:lnTo>
                        <a:pt x="70434" y="4402"/>
                      </a:lnTo>
                      <a:lnTo>
                        <a:pt x="66166" y="6163"/>
                      </a:lnTo>
                      <a:lnTo>
                        <a:pt x="61660" y="8176"/>
                      </a:lnTo>
                      <a:lnTo>
                        <a:pt x="57628" y="10314"/>
                      </a:lnTo>
                      <a:lnTo>
                        <a:pt x="53596" y="12830"/>
                      </a:lnTo>
                      <a:lnTo>
                        <a:pt x="49565" y="15471"/>
                      </a:lnTo>
                      <a:lnTo>
                        <a:pt x="45296" y="18238"/>
                      </a:lnTo>
                      <a:lnTo>
                        <a:pt x="41027" y="21383"/>
                      </a:lnTo>
                      <a:lnTo>
                        <a:pt x="37233" y="24654"/>
                      </a:lnTo>
                      <a:lnTo>
                        <a:pt x="33438" y="28050"/>
                      </a:lnTo>
                      <a:lnTo>
                        <a:pt x="29881" y="31823"/>
                      </a:lnTo>
                      <a:lnTo>
                        <a:pt x="26324" y="35471"/>
                      </a:lnTo>
                      <a:lnTo>
                        <a:pt x="22766" y="39371"/>
                      </a:lnTo>
                      <a:lnTo>
                        <a:pt x="19683" y="43522"/>
                      </a:lnTo>
                      <a:lnTo>
                        <a:pt x="16600" y="47421"/>
                      </a:lnTo>
                      <a:lnTo>
                        <a:pt x="13754" y="51572"/>
                      </a:lnTo>
                      <a:lnTo>
                        <a:pt x="11146" y="55723"/>
                      </a:lnTo>
                      <a:lnTo>
                        <a:pt x="8774" y="59874"/>
                      </a:lnTo>
                      <a:lnTo>
                        <a:pt x="6640" y="64025"/>
                      </a:lnTo>
                      <a:lnTo>
                        <a:pt x="4980" y="68427"/>
                      </a:lnTo>
                      <a:lnTo>
                        <a:pt x="3557" y="72327"/>
                      </a:lnTo>
                      <a:lnTo>
                        <a:pt x="1897" y="76477"/>
                      </a:lnTo>
                      <a:lnTo>
                        <a:pt x="948" y="80377"/>
                      </a:lnTo>
                      <a:lnTo>
                        <a:pt x="237" y="84276"/>
                      </a:lnTo>
                      <a:lnTo>
                        <a:pt x="0" y="88050"/>
                      </a:lnTo>
                      <a:lnTo>
                        <a:pt x="0" y="91698"/>
                      </a:lnTo>
                      <a:lnTo>
                        <a:pt x="0" y="95094"/>
                      </a:lnTo>
                      <a:lnTo>
                        <a:pt x="474" y="98364"/>
                      </a:lnTo>
                      <a:lnTo>
                        <a:pt x="948" y="101509"/>
                      </a:lnTo>
                      <a:lnTo>
                        <a:pt x="2134" y="104528"/>
                      </a:lnTo>
                      <a:lnTo>
                        <a:pt x="3794" y="107295"/>
                      </a:lnTo>
                      <a:lnTo>
                        <a:pt x="5217" y="109559"/>
                      </a:lnTo>
                      <a:lnTo>
                        <a:pt x="6877" y="111823"/>
                      </a:lnTo>
                      <a:lnTo>
                        <a:pt x="9486" y="113836"/>
                      </a:lnTo>
                      <a:lnTo>
                        <a:pt x="11620" y="115597"/>
                      </a:lnTo>
                      <a:lnTo>
                        <a:pt x="13992" y="117106"/>
                      </a:lnTo>
                      <a:lnTo>
                        <a:pt x="17075" y="118113"/>
                      </a:lnTo>
                      <a:lnTo>
                        <a:pt x="19920" y="118993"/>
                      </a:lnTo>
                      <a:lnTo>
                        <a:pt x="23241" y="119622"/>
                      </a:lnTo>
                      <a:lnTo>
                        <a:pt x="26561" y="119874"/>
                      </a:lnTo>
                      <a:lnTo>
                        <a:pt x="30355" y="120000"/>
                      </a:lnTo>
                      <a:lnTo>
                        <a:pt x="33675" y="119622"/>
                      </a:lnTo>
                      <a:lnTo>
                        <a:pt x="37707" y="118993"/>
                      </a:lnTo>
                      <a:lnTo>
                        <a:pt x="41739" y="118238"/>
                      </a:lnTo>
                      <a:lnTo>
                        <a:pt x="45770" y="117106"/>
                      </a:lnTo>
                      <a:lnTo>
                        <a:pt x="49802" y="115597"/>
                      </a:lnTo>
                      <a:lnTo>
                        <a:pt x="53833" y="113962"/>
                      </a:lnTo>
                      <a:lnTo>
                        <a:pt x="58339" y="111949"/>
                      </a:lnTo>
                      <a:lnTo>
                        <a:pt x="62608" y="109685"/>
                      </a:lnTo>
                      <a:lnTo>
                        <a:pt x="66403" y="107295"/>
                      </a:lnTo>
                      <a:lnTo>
                        <a:pt x="70671" y="104654"/>
                      </a:lnTo>
                      <a:lnTo>
                        <a:pt x="74703" y="101761"/>
                      </a:lnTo>
                      <a:lnTo>
                        <a:pt x="78972" y="98616"/>
                      </a:lnTo>
                      <a:lnTo>
                        <a:pt x="83003" y="95345"/>
                      </a:lnTo>
                      <a:lnTo>
                        <a:pt x="86561" y="91949"/>
                      </a:lnTo>
                      <a:lnTo>
                        <a:pt x="90355" y="88176"/>
                      </a:lnTo>
                      <a:lnTo>
                        <a:pt x="93675" y="84528"/>
                      </a:lnTo>
                      <a:lnTo>
                        <a:pt x="97470" y="80628"/>
                      </a:lnTo>
                      <a:lnTo>
                        <a:pt x="100316" y="76603"/>
                      </a:lnTo>
                      <a:lnTo>
                        <a:pt x="103636" y="72704"/>
                      </a:lnTo>
                      <a:lnTo>
                        <a:pt x="106245" y="68553"/>
                      </a:lnTo>
                      <a:close/>
                    </a:path>
                  </a:pathLst>
                </a:custGeom>
                <a:solidFill>
                  <a:srgbClr val="CC33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26" name="Shape 326"/>
                <p:cNvSpPr/>
                <p:nvPr/>
              </p:nvSpPr>
              <p:spPr>
                <a:xfrm>
                  <a:off x="3594100" y="3914775"/>
                  <a:ext cx="423861" cy="769937"/>
                </a:xfrm>
                <a:custGeom>
                  <a:pathLst>
                    <a:path extrusionOk="0" h="120000" w="120000">
                      <a:moveTo>
                        <a:pt x="120000" y="5808"/>
                      </a:moveTo>
                      <a:lnTo>
                        <a:pt x="109193" y="5437"/>
                      </a:lnTo>
                      <a:lnTo>
                        <a:pt x="97936" y="6549"/>
                      </a:lnTo>
                      <a:lnTo>
                        <a:pt x="88930" y="11616"/>
                      </a:lnTo>
                      <a:lnTo>
                        <a:pt x="75647" y="16807"/>
                      </a:lnTo>
                      <a:lnTo>
                        <a:pt x="69568" y="21874"/>
                      </a:lnTo>
                      <a:lnTo>
                        <a:pt x="62589" y="27064"/>
                      </a:lnTo>
                      <a:lnTo>
                        <a:pt x="54934" y="35962"/>
                      </a:lnTo>
                      <a:lnTo>
                        <a:pt x="49305" y="43872"/>
                      </a:lnTo>
                      <a:lnTo>
                        <a:pt x="41876" y="52276"/>
                      </a:lnTo>
                      <a:lnTo>
                        <a:pt x="36923" y="59938"/>
                      </a:lnTo>
                      <a:lnTo>
                        <a:pt x="30619" y="72420"/>
                      </a:lnTo>
                      <a:lnTo>
                        <a:pt x="27917" y="83048"/>
                      </a:lnTo>
                      <a:lnTo>
                        <a:pt x="25666" y="92317"/>
                      </a:lnTo>
                      <a:lnTo>
                        <a:pt x="24990" y="100597"/>
                      </a:lnTo>
                      <a:lnTo>
                        <a:pt x="29268" y="110484"/>
                      </a:lnTo>
                      <a:lnTo>
                        <a:pt x="31969" y="115921"/>
                      </a:lnTo>
                      <a:lnTo>
                        <a:pt x="39624" y="120000"/>
                      </a:lnTo>
                      <a:lnTo>
                        <a:pt x="8555" y="112090"/>
                      </a:lnTo>
                      <a:lnTo>
                        <a:pt x="2251" y="104552"/>
                      </a:lnTo>
                      <a:lnTo>
                        <a:pt x="0" y="98372"/>
                      </a:lnTo>
                      <a:lnTo>
                        <a:pt x="675" y="89227"/>
                      </a:lnTo>
                      <a:lnTo>
                        <a:pt x="675" y="78599"/>
                      </a:lnTo>
                      <a:lnTo>
                        <a:pt x="4277" y="66488"/>
                      </a:lnTo>
                      <a:lnTo>
                        <a:pt x="9906" y="56477"/>
                      </a:lnTo>
                      <a:lnTo>
                        <a:pt x="17560" y="43130"/>
                      </a:lnTo>
                      <a:lnTo>
                        <a:pt x="29268" y="28177"/>
                      </a:lnTo>
                      <a:lnTo>
                        <a:pt x="42551" y="17178"/>
                      </a:lnTo>
                      <a:lnTo>
                        <a:pt x="56960" y="7662"/>
                      </a:lnTo>
                      <a:lnTo>
                        <a:pt x="64615" y="4201"/>
                      </a:lnTo>
                      <a:lnTo>
                        <a:pt x="75647" y="741"/>
                      </a:lnTo>
                      <a:lnTo>
                        <a:pt x="81275" y="0"/>
                      </a:lnTo>
                      <a:lnTo>
                        <a:pt x="120000" y="5808"/>
                      </a:lnTo>
                      <a:close/>
                    </a:path>
                  </a:pathLst>
                </a:custGeom>
                <a:solidFill>
                  <a:srgbClr val="99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27" name="Shape 327"/>
                <p:cNvSpPr/>
                <p:nvPr/>
              </p:nvSpPr>
              <p:spPr>
                <a:xfrm>
                  <a:off x="3819525" y="4243387"/>
                  <a:ext cx="95250" cy="163511"/>
                </a:xfrm>
                <a:custGeom>
                  <a:pathLst>
                    <a:path extrusionOk="0" h="120000" w="120000">
                      <a:moveTo>
                        <a:pt x="108099" y="69230"/>
                      </a:moveTo>
                      <a:lnTo>
                        <a:pt x="113057" y="59423"/>
                      </a:lnTo>
                      <a:lnTo>
                        <a:pt x="118016" y="48461"/>
                      </a:lnTo>
                      <a:lnTo>
                        <a:pt x="120000" y="39230"/>
                      </a:lnTo>
                      <a:lnTo>
                        <a:pt x="120000" y="29423"/>
                      </a:lnTo>
                      <a:lnTo>
                        <a:pt x="118016" y="20769"/>
                      </a:lnTo>
                      <a:lnTo>
                        <a:pt x="114049" y="13269"/>
                      </a:lnTo>
                      <a:lnTo>
                        <a:pt x="109090" y="7500"/>
                      </a:lnTo>
                      <a:lnTo>
                        <a:pt x="103140" y="3461"/>
                      </a:lnTo>
                      <a:lnTo>
                        <a:pt x="95206" y="576"/>
                      </a:lnTo>
                      <a:lnTo>
                        <a:pt x="85289" y="0"/>
                      </a:lnTo>
                      <a:lnTo>
                        <a:pt x="76363" y="576"/>
                      </a:lnTo>
                      <a:lnTo>
                        <a:pt x="66446" y="3461"/>
                      </a:lnTo>
                      <a:lnTo>
                        <a:pt x="55537" y="8653"/>
                      </a:lnTo>
                      <a:lnTo>
                        <a:pt x="45619" y="14423"/>
                      </a:lnTo>
                      <a:lnTo>
                        <a:pt x="35702" y="21923"/>
                      </a:lnTo>
                      <a:lnTo>
                        <a:pt x="25785" y="30576"/>
                      </a:lnTo>
                      <a:lnTo>
                        <a:pt x="18842" y="40384"/>
                      </a:lnTo>
                      <a:lnTo>
                        <a:pt x="11900" y="50192"/>
                      </a:lnTo>
                      <a:lnTo>
                        <a:pt x="6942" y="60576"/>
                      </a:lnTo>
                      <a:lnTo>
                        <a:pt x="1983" y="71538"/>
                      </a:lnTo>
                      <a:lnTo>
                        <a:pt x="0" y="80769"/>
                      </a:lnTo>
                      <a:lnTo>
                        <a:pt x="0" y="90576"/>
                      </a:lnTo>
                      <a:lnTo>
                        <a:pt x="1983" y="98653"/>
                      </a:lnTo>
                      <a:lnTo>
                        <a:pt x="5950" y="106730"/>
                      </a:lnTo>
                      <a:lnTo>
                        <a:pt x="10909" y="112500"/>
                      </a:lnTo>
                      <a:lnTo>
                        <a:pt x="16859" y="115961"/>
                      </a:lnTo>
                      <a:lnTo>
                        <a:pt x="24793" y="118846"/>
                      </a:lnTo>
                      <a:lnTo>
                        <a:pt x="34710" y="120000"/>
                      </a:lnTo>
                      <a:lnTo>
                        <a:pt x="43636" y="118846"/>
                      </a:lnTo>
                      <a:lnTo>
                        <a:pt x="53553" y="115961"/>
                      </a:lnTo>
                      <a:lnTo>
                        <a:pt x="64462" y="111346"/>
                      </a:lnTo>
                      <a:lnTo>
                        <a:pt x="74380" y="105576"/>
                      </a:lnTo>
                      <a:lnTo>
                        <a:pt x="84297" y="97500"/>
                      </a:lnTo>
                      <a:lnTo>
                        <a:pt x="94214" y="89423"/>
                      </a:lnTo>
                      <a:lnTo>
                        <a:pt x="101157" y="79615"/>
                      </a:lnTo>
                      <a:lnTo>
                        <a:pt x="108099" y="6923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28" name="Shape 328"/>
                <p:cNvSpPr/>
                <p:nvPr/>
              </p:nvSpPr>
              <p:spPr>
                <a:xfrm>
                  <a:off x="1997075" y="4065587"/>
                  <a:ext cx="447674" cy="731837"/>
                </a:xfrm>
                <a:custGeom>
                  <a:pathLst>
                    <a:path extrusionOk="0" h="120000" w="120000">
                      <a:moveTo>
                        <a:pt x="99787" y="48599"/>
                      </a:moveTo>
                      <a:lnTo>
                        <a:pt x="96595" y="44429"/>
                      </a:lnTo>
                      <a:lnTo>
                        <a:pt x="93191" y="40521"/>
                      </a:lnTo>
                      <a:lnTo>
                        <a:pt x="89574" y="36612"/>
                      </a:lnTo>
                      <a:lnTo>
                        <a:pt x="85957" y="32833"/>
                      </a:lnTo>
                      <a:lnTo>
                        <a:pt x="82127" y="29185"/>
                      </a:lnTo>
                      <a:lnTo>
                        <a:pt x="78085" y="25537"/>
                      </a:lnTo>
                      <a:lnTo>
                        <a:pt x="74255" y="22280"/>
                      </a:lnTo>
                      <a:lnTo>
                        <a:pt x="70000" y="19022"/>
                      </a:lnTo>
                      <a:lnTo>
                        <a:pt x="65744" y="16156"/>
                      </a:lnTo>
                      <a:lnTo>
                        <a:pt x="61702" y="13550"/>
                      </a:lnTo>
                      <a:lnTo>
                        <a:pt x="57446" y="10944"/>
                      </a:lnTo>
                      <a:lnTo>
                        <a:pt x="53404" y="8599"/>
                      </a:lnTo>
                      <a:lnTo>
                        <a:pt x="49148" y="6644"/>
                      </a:lnTo>
                      <a:lnTo>
                        <a:pt x="45106" y="4690"/>
                      </a:lnTo>
                      <a:lnTo>
                        <a:pt x="41063" y="3257"/>
                      </a:lnTo>
                      <a:lnTo>
                        <a:pt x="37021" y="2214"/>
                      </a:lnTo>
                      <a:lnTo>
                        <a:pt x="33617" y="1042"/>
                      </a:lnTo>
                      <a:lnTo>
                        <a:pt x="29574" y="521"/>
                      </a:lnTo>
                      <a:lnTo>
                        <a:pt x="26170" y="0"/>
                      </a:lnTo>
                      <a:lnTo>
                        <a:pt x="22765" y="0"/>
                      </a:lnTo>
                      <a:lnTo>
                        <a:pt x="19574" y="260"/>
                      </a:lnTo>
                      <a:lnTo>
                        <a:pt x="16595" y="651"/>
                      </a:lnTo>
                      <a:lnTo>
                        <a:pt x="13617" y="1563"/>
                      </a:lnTo>
                      <a:lnTo>
                        <a:pt x="11276" y="2736"/>
                      </a:lnTo>
                      <a:lnTo>
                        <a:pt x="8936" y="3908"/>
                      </a:lnTo>
                      <a:lnTo>
                        <a:pt x="6808" y="5602"/>
                      </a:lnTo>
                      <a:lnTo>
                        <a:pt x="5319" y="7557"/>
                      </a:lnTo>
                      <a:lnTo>
                        <a:pt x="3617" y="9641"/>
                      </a:lnTo>
                      <a:lnTo>
                        <a:pt x="2553" y="11986"/>
                      </a:lnTo>
                      <a:lnTo>
                        <a:pt x="1276" y="14592"/>
                      </a:lnTo>
                      <a:lnTo>
                        <a:pt x="638" y="17459"/>
                      </a:lnTo>
                      <a:lnTo>
                        <a:pt x="0" y="20716"/>
                      </a:lnTo>
                      <a:lnTo>
                        <a:pt x="212" y="23973"/>
                      </a:lnTo>
                      <a:lnTo>
                        <a:pt x="212" y="27361"/>
                      </a:lnTo>
                      <a:lnTo>
                        <a:pt x="851" y="30879"/>
                      </a:lnTo>
                      <a:lnTo>
                        <a:pt x="1489" y="34657"/>
                      </a:lnTo>
                      <a:lnTo>
                        <a:pt x="2553" y="38436"/>
                      </a:lnTo>
                      <a:lnTo>
                        <a:pt x="3829" y="42475"/>
                      </a:lnTo>
                      <a:lnTo>
                        <a:pt x="5319" y="46384"/>
                      </a:lnTo>
                      <a:lnTo>
                        <a:pt x="7234" y="50553"/>
                      </a:lnTo>
                      <a:lnTo>
                        <a:pt x="9574" y="54592"/>
                      </a:lnTo>
                      <a:lnTo>
                        <a:pt x="11702" y="58892"/>
                      </a:lnTo>
                      <a:lnTo>
                        <a:pt x="14468" y="63061"/>
                      </a:lnTo>
                      <a:lnTo>
                        <a:pt x="17021" y="67231"/>
                      </a:lnTo>
                      <a:lnTo>
                        <a:pt x="20425" y="71400"/>
                      </a:lnTo>
                      <a:lnTo>
                        <a:pt x="23404" y="75570"/>
                      </a:lnTo>
                      <a:lnTo>
                        <a:pt x="27021" y="79478"/>
                      </a:lnTo>
                      <a:lnTo>
                        <a:pt x="30425" y="83387"/>
                      </a:lnTo>
                      <a:lnTo>
                        <a:pt x="34255" y="87166"/>
                      </a:lnTo>
                      <a:lnTo>
                        <a:pt x="38085" y="90814"/>
                      </a:lnTo>
                      <a:lnTo>
                        <a:pt x="41914" y="94462"/>
                      </a:lnTo>
                      <a:lnTo>
                        <a:pt x="45957" y="97719"/>
                      </a:lnTo>
                      <a:lnTo>
                        <a:pt x="50212" y="100977"/>
                      </a:lnTo>
                      <a:lnTo>
                        <a:pt x="54255" y="103973"/>
                      </a:lnTo>
                      <a:lnTo>
                        <a:pt x="58510" y="106449"/>
                      </a:lnTo>
                      <a:lnTo>
                        <a:pt x="62765" y="109055"/>
                      </a:lnTo>
                      <a:lnTo>
                        <a:pt x="66595" y="111400"/>
                      </a:lnTo>
                      <a:lnTo>
                        <a:pt x="70851" y="113355"/>
                      </a:lnTo>
                      <a:lnTo>
                        <a:pt x="75106" y="115309"/>
                      </a:lnTo>
                      <a:lnTo>
                        <a:pt x="78936" y="116742"/>
                      </a:lnTo>
                      <a:lnTo>
                        <a:pt x="82978" y="117785"/>
                      </a:lnTo>
                      <a:lnTo>
                        <a:pt x="86595" y="118957"/>
                      </a:lnTo>
                      <a:lnTo>
                        <a:pt x="90425" y="119478"/>
                      </a:lnTo>
                      <a:lnTo>
                        <a:pt x="94042" y="120000"/>
                      </a:lnTo>
                      <a:lnTo>
                        <a:pt x="97446" y="120000"/>
                      </a:lnTo>
                      <a:lnTo>
                        <a:pt x="100425" y="119739"/>
                      </a:lnTo>
                      <a:lnTo>
                        <a:pt x="103617" y="119348"/>
                      </a:lnTo>
                      <a:lnTo>
                        <a:pt x="106382" y="118566"/>
                      </a:lnTo>
                      <a:lnTo>
                        <a:pt x="108723" y="117263"/>
                      </a:lnTo>
                      <a:lnTo>
                        <a:pt x="111276" y="116091"/>
                      </a:lnTo>
                      <a:lnTo>
                        <a:pt x="113191" y="114527"/>
                      </a:lnTo>
                      <a:lnTo>
                        <a:pt x="114680" y="112442"/>
                      </a:lnTo>
                      <a:lnTo>
                        <a:pt x="116595" y="110358"/>
                      </a:lnTo>
                      <a:lnTo>
                        <a:pt x="117659" y="108013"/>
                      </a:lnTo>
                      <a:lnTo>
                        <a:pt x="118723" y="105407"/>
                      </a:lnTo>
                      <a:lnTo>
                        <a:pt x="119361" y="102540"/>
                      </a:lnTo>
                      <a:lnTo>
                        <a:pt x="120000" y="99283"/>
                      </a:lnTo>
                      <a:lnTo>
                        <a:pt x="119787" y="96156"/>
                      </a:lnTo>
                      <a:lnTo>
                        <a:pt x="119787" y="92768"/>
                      </a:lnTo>
                      <a:lnTo>
                        <a:pt x="119148" y="89250"/>
                      </a:lnTo>
                      <a:lnTo>
                        <a:pt x="118510" y="85472"/>
                      </a:lnTo>
                      <a:lnTo>
                        <a:pt x="117659" y="81693"/>
                      </a:lnTo>
                      <a:lnTo>
                        <a:pt x="116382" y="77524"/>
                      </a:lnTo>
                      <a:lnTo>
                        <a:pt x="114680" y="73615"/>
                      </a:lnTo>
                      <a:lnTo>
                        <a:pt x="112765" y="69446"/>
                      </a:lnTo>
                      <a:lnTo>
                        <a:pt x="110638" y="65407"/>
                      </a:lnTo>
                      <a:lnTo>
                        <a:pt x="108297" y="61107"/>
                      </a:lnTo>
                      <a:lnTo>
                        <a:pt x="105744" y="56938"/>
                      </a:lnTo>
                      <a:lnTo>
                        <a:pt x="102978" y="52899"/>
                      </a:lnTo>
                      <a:lnTo>
                        <a:pt x="99787" y="48599"/>
                      </a:lnTo>
                      <a:close/>
                    </a:path>
                  </a:pathLst>
                </a:custGeom>
                <a:solidFill>
                  <a:srgbClr val="CC33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29" name="Shape 329"/>
                <p:cNvSpPr/>
                <p:nvPr/>
              </p:nvSpPr>
              <p:spPr>
                <a:xfrm>
                  <a:off x="2033586" y="4030662"/>
                  <a:ext cx="484187" cy="752474"/>
                </a:xfrm>
                <a:custGeom>
                  <a:pathLst>
                    <a:path extrusionOk="0" h="120000" w="120000">
                      <a:moveTo>
                        <a:pt x="0" y="8118"/>
                      </a:moveTo>
                      <a:lnTo>
                        <a:pt x="9836" y="7357"/>
                      </a:lnTo>
                      <a:lnTo>
                        <a:pt x="19278" y="7357"/>
                      </a:lnTo>
                      <a:lnTo>
                        <a:pt x="28524" y="11670"/>
                      </a:lnTo>
                      <a:lnTo>
                        <a:pt x="40524" y="17124"/>
                      </a:lnTo>
                      <a:lnTo>
                        <a:pt x="47213" y="21564"/>
                      </a:lnTo>
                      <a:lnTo>
                        <a:pt x="53901" y="26511"/>
                      </a:lnTo>
                      <a:lnTo>
                        <a:pt x="61770" y="35137"/>
                      </a:lnTo>
                      <a:lnTo>
                        <a:pt x="68459" y="42621"/>
                      </a:lnTo>
                      <a:lnTo>
                        <a:pt x="76327" y="51247"/>
                      </a:lnTo>
                      <a:lnTo>
                        <a:pt x="81836" y="58985"/>
                      </a:lnTo>
                      <a:lnTo>
                        <a:pt x="89114" y="70782"/>
                      </a:lnTo>
                      <a:lnTo>
                        <a:pt x="93245" y="81818"/>
                      </a:lnTo>
                      <a:lnTo>
                        <a:pt x="96786" y="91078"/>
                      </a:lnTo>
                      <a:lnTo>
                        <a:pt x="98754" y="99704"/>
                      </a:lnTo>
                      <a:lnTo>
                        <a:pt x="96786" y="109978"/>
                      </a:lnTo>
                      <a:lnTo>
                        <a:pt x="95016" y="115306"/>
                      </a:lnTo>
                      <a:lnTo>
                        <a:pt x="89704" y="120000"/>
                      </a:lnTo>
                      <a:lnTo>
                        <a:pt x="115081" y="110359"/>
                      </a:lnTo>
                      <a:lnTo>
                        <a:pt x="119409" y="102367"/>
                      </a:lnTo>
                      <a:lnTo>
                        <a:pt x="120000" y="95898"/>
                      </a:lnTo>
                      <a:lnTo>
                        <a:pt x="118032" y="86765"/>
                      </a:lnTo>
                      <a:lnTo>
                        <a:pt x="116262" y="75856"/>
                      </a:lnTo>
                      <a:lnTo>
                        <a:pt x="110754" y="63298"/>
                      </a:lnTo>
                      <a:lnTo>
                        <a:pt x="104852" y="53150"/>
                      </a:lnTo>
                      <a:lnTo>
                        <a:pt x="95606" y="40211"/>
                      </a:lnTo>
                      <a:lnTo>
                        <a:pt x="83016" y="25750"/>
                      </a:lnTo>
                      <a:lnTo>
                        <a:pt x="69639" y="15221"/>
                      </a:lnTo>
                      <a:lnTo>
                        <a:pt x="55672" y="6215"/>
                      </a:lnTo>
                      <a:lnTo>
                        <a:pt x="48590" y="3551"/>
                      </a:lnTo>
                      <a:lnTo>
                        <a:pt x="38754" y="761"/>
                      </a:lnTo>
                      <a:lnTo>
                        <a:pt x="33836" y="0"/>
                      </a:lnTo>
                      <a:lnTo>
                        <a:pt x="0" y="8118"/>
                      </a:lnTo>
                      <a:close/>
                    </a:path>
                  </a:pathLst>
                </a:custGeom>
                <a:solidFill>
                  <a:srgbClr val="99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30" name="Shape 330"/>
                <p:cNvSpPr/>
                <p:nvPr/>
              </p:nvSpPr>
              <p:spPr>
                <a:xfrm>
                  <a:off x="2162175" y="4360862"/>
                  <a:ext cx="106362" cy="158750"/>
                </a:xfrm>
                <a:custGeom>
                  <a:pathLst>
                    <a:path extrusionOk="0" h="120000" w="120000">
                      <a:moveTo>
                        <a:pt x="103880" y="46336"/>
                      </a:moveTo>
                      <a:lnTo>
                        <a:pt x="95820" y="36831"/>
                      </a:lnTo>
                      <a:lnTo>
                        <a:pt x="86865" y="27326"/>
                      </a:lnTo>
                      <a:lnTo>
                        <a:pt x="77910" y="19603"/>
                      </a:lnTo>
                      <a:lnTo>
                        <a:pt x="67164" y="11881"/>
                      </a:lnTo>
                      <a:lnTo>
                        <a:pt x="56417" y="7128"/>
                      </a:lnTo>
                      <a:lnTo>
                        <a:pt x="45671" y="2970"/>
                      </a:lnTo>
                      <a:lnTo>
                        <a:pt x="35820" y="0"/>
                      </a:lnTo>
                      <a:lnTo>
                        <a:pt x="27761" y="0"/>
                      </a:lnTo>
                      <a:lnTo>
                        <a:pt x="18805" y="1188"/>
                      </a:lnTo>
                      <a:lnTo>
                        <a:pt x="11641" y="4752"/>
                      </a:lnTo>
                      <a:lnTo>
                        <a:pt x="6268" y="9504"/>
                      </a:lnTo>
                      <a:lnTo>
                        <a:pt x="2686" y="16039"/>
                      </a:lnTo>
                      <a:lnTo>
                        <a:pt x="895" y="23762"/>
                      </a:lnTo>
                      <a:lnTo>
                        <a:pt x="0" y="32673"/>
                      </a:lnTo>
                      <a:lnTo>
                        <a:pt x="1791" y="42772"/>
                      </a:lnTo>
                      <a:lnTo>
                        <a:pt x="4477" y="52871"/>
                      </a:lnTo>
                      <a:lnTo>
                        <a:pt x="9850" y="62970"/>
                      </a:lnTo>
                      <a:lnTo>
                        <a:pt x="16119" y="73663"/>
                      </a:lnTo>
                      <a:lnTo>
                        <a:pt x="24179" y="83168"/>
                      </a:lnTo>
                      <a:lnTo>
                        <a:pt x="33134" y="92673"/>
                      </a:lnTo>
                      <a:lnTo>
                        <a:pt x="42089" y="100396"/>
                      </a:lnTo>
                      <a:lnTo>
                        <a:pt x="52835" y="108118"/>
                      </a:lnTo>
                      <a:lnTo>
                        <a:pt x="63582" y="112871"/>
                      </a:lnTo>
                      <a:lnTo>
                        <a:pt x="74328" y="117029"/>
                      </a:lnTo>
                      <a:lnTo>
                        <a:pt x="84179" y="120000"/>
                      </a:lnTo>
                      <a:lnTo>
                        <a:pt x="92238" y="120000"/>
                      </a:lnTo>
                      <a:lnTo>
                        <a:pt x="101194" y="118811"/>
                      </a:lnTo>
                      <a:lnTo>
                        <a:pt x="108358" y="115247"/>
                      </a:lnTo>
                      <a:lnTo>
                        <a:pt x="113731" y="110495"/>
                      </a:lnTo>
                      <a:lnTo>
                        <a:pt x="117313" y="103960"/>
                      </a:lnTo>
                      <a:lnTo>
                        <a:pt x="119104" y="96237"/>
                      </a:lnTo>
                      <a:lnTo>
                        <a:pt x="120000" y="87326"/>
                      </a:lnTo>
                      <a:lnTo>
                        <a:pt x="118208" y="77227"/>
                      </a:lnTo>
                      <a:lnTo>
                        <a:pt x="115522" y="67128"/>
                      </a:lnTo>
                      <a:lnTo>
                        <a:pt x="110149" y="57029"/>
                      </a:lnTo>
                      <a:lnTo>
                        <a:pt x="103880" y="46336"/>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331" name="Shape 331"/>
                <p:cNvGrpSpPr/>
                <p:nvPr/>
              </p:nvGrpSpPr>
              <p:grpSpPr>
                <a:xfrm>
                  <a:off x="2590800" y="4098925"/>
                  <a:ext cx="895350" cy="1846262"/>
                  <a:chOff x="2590800" y="4098925"/>
                  <a:chExt cx="895350" cy="1846262"/>
                </a:xfrm>
              </p:grpSpPr>
              <p:sp>
                <p:nvSpPr>
                  <p:cNvPr id="332" name="Shape 332"/>
                  <p:cNvSpPr/>
                  <p:nvPr/>
                </p:nvSpPr>
                <p:spPr>
                  <a:xfrm>
                    <a:off x="2870200" y="4378325"/>
                    <a:ext cx="282574" cy="381000"/>
                  </a:xfrm>
                  <a:custGeom>
                    <a:pathLst>
                      <a:path extrusionOk="0" h="120000" w="120000">
                        <a:moveTo>
                          <a:pt x="71797" y="0"/>
                        </a:moveTo>
                        <a:lnTo>
                          <a:pt x="86966" y="1496"/>
                        </a:lnTo>
                        <a:lnTo>
                          <a:pt x="101460" y="7733"/>
                        </a:lnTo>
                        <a:lnTo>
                          <a:pt x="110898" y="16964"/>
                        </a:lnTo>
                        <a:lnTo>
                          <a:pt x="118314" y="30935"/>
                        </a:lnTo>
                        <a:lnTo>
                          <a:pt x="120000" y="53887"/>
                        </a:lnTo>
                        <a:lnTo>
                          <a:pt x="114606" y="76839"/>
                        </a:lnTo>
                        <a:lnTo>
                          <a:pt x="105505" y="94054"/>
                        </a:lnTo>
                        <a:lnTo>
                          <a:pt x="92359" y="107775"/>
                        </a:lnTo>
                        <a:lnTo>
                          <a:pt x="79550" y="117006"/>
                        </a:lnTo>
                        <a:lnTo>
                          <a:pt x="64382" y="120000"/>
                        </a:lnTo>
                        <a:lnTo>
                          <a:pt x="49887" y="118503"/>
                        </a:lnTo>
                        <a:lnTo>
                          <a:pt x="42471" y="110769"/>
                        </a:lnTo>
                        <a:lnTo>
                          <a:pt x="31348" y="98544"/>
                        </a:lnTo>
                        <a:lnTo>
                          <a:pt x="27303" y="75343"/>
                        </a:lnTo>
                        <a:lnTo>
                          <a:pt x="31348" y="50644"/>
                        </a:lnTo>
                        <a:lnTo>
                          <a:pt x="33033" y="47650"/>
                        </a:lnTo>
                        <a:lnTo>
                          <a:pt x="0" y="22952"/>
                        </a:lnTo>
                        <a:lnTo>
                          <a:pt x="0" y="10977"/>
                        </a:lnTo>
                        <a:lnTo>
                          <a:pt x="5393" y="9480"/>
                        </a:lnTo>
                        <a:lnTo>
                          <a:pt x="38764" y="38669"/>
                        </a:lnTo>
                        <a:lnTo>
                          <a:pt x="42471" y="24698"/>
                        </a:lnTo>
                        <a:lnTo>
                          <a:pt x="53258" y="9480"/>
                        </a:lnTo>
                        <a:lnTo>
                          <a:pt x="64382" y="3243"/>
                        </a:lnTo>
                        <a:lnTo>
                          <a:pt x="71797" y="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33" name="Shape 333"/>
                  <p:cNvSpPr/>
                  <p:nvPr/>
                </p:nvSpPr>
                <p:spPr>
                  <a:xfrm>
                    <a:off x="3162300" y="4098925"/>
                    <a:ext cx="323850" cy="792162"/>
                  </a:xfrm>
                  <a:custGeom>
                    <a:pathLst>
                      <a:path extrusionOk="0" h="120000" w="120000">
                        <a:moveTo>
                          <a:pt x="25356" y="99297"/>
                        </a:moveTo>
                        <a:lnTo>
                          <a:pt x="16216" y="103630"/>
                        </a:lnTo>
                        <a:lnTo>
                          <a:pt x="3243" y="108926"/>
                        </a:lnTo>
                        <a:lnTo>
                          <a:pt x="0" y="116990"/>
                        </a:lnTo>
                        <a:lnTo>
                          <a:pt x="7076" y="120000"/>
                        </a:lnTo>
                        <a:lnTo>
                          <a:pt x="17985" y="120000"/>
                        </a:lnTo>
                        <a:lnTo>
                          <a:pt x="28894" y="115546"/>
                        </a:lnTo>
                        <a:lnTo>
                          <a:pt x="43341" y="105917"/>
                        </a:lnTo>
                        <a:lnTo>
                          <a:pt x="50712" y="95566"/>
                        </a:lnTo>
                        <a:lnTo>
                          <a:pt x="59852" y="88224"/>
                        </a:lnTo>
                        <a:lnTo>
                          <a:pt x="72825" y="77873"/>
                        </a:lnTo>
                        <a:lnTo>
                          <a:pt x="86977" y="71855"/>
                        </a:lnTo>
                        <a:lnTo>
                          <a:pt x="90810" y="57773"/>
                        </a:lnTo>
                        <a:lnTo>
                          <a:pt x="94348" y="48144"/>
                        </a:lnTo>
                        <a:lnTo>
                          <a:pt x="94348" y="39237"/>
                        </a:lnTo>
                        <a:lnTo>
                          <a:pt x="99950" y="27442"/>
                        </a:lnTo>
                        <a:lnTo>
                          <a:pt x="109090" y="22868"/>
                        </a:lnTo>
                        <a:lnTo>
                          <a:pt x="120000" y="3009"/>
                        </a:lnTo>
                        <a:lnTo>
                          <a:pt x="107321" y="0"/>
                        </a:lnTo>
                        <a:lnTo>
                          <a:pt x="85208" y="722"/>
                        </a:lnTo>
                        <a:lnTo>
                          <a:pt x="83439" y="15526"/>
                        </a:lnTo>
                        <a:lnTo>
                          <a:pt x="65454" y="12517"/>
                        </a:lnTo>
                        <a:lnTo>
                          <a:pt x="58083" y="14804"/>
                        </a:lnTo>
                        <a:lnTo>
                          <a:pt x="76363" y="21424"/>
                        </a:lnTo>
                        <a:lnTo>
                          <a:pt x="76363" y="29608"/>
                        </a:lnTo>
                        <a:lnTo>
                          <a:pt x="78132" y="38515"/>
                        </a:lnTo>
                        <a:lnTo>
                          <a:pt x="78132" y="48866"/>
                        </a:lnTo>
                        <a:lnTo>
                          <a:pt x="76363" y="57773"/>
                        </a:lnTo>
                        <a:lnTo>
                          <a:pt x="65454" y="66559"/>
                        </a:lnTo>
                        <a:lnTo>
                          <a:pt x="52481" y="83771"/>
                        </a:lnTo>
                        <a:lnTo>
                          <a:pt x="41572" y="91113"/>
                        </a:lnTo>
                        <a:lnTo>
                          <a:pt x="25356" y="99297"/>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34" name="Shape 334"/>
                  <p:cNvSpPr/>
                  <p:nvPr/>
                </p:nvSpPr>
                <p:spPr>
                  <a:xfrm>
                    <a:off x="2590800" y="4138612"/>
                    <a:ext cx="327025" cy="762000"/>
                  </a:xfrm>
                  <a:custGeom>
                    <a:pathLst>
                      <a:path extrusionOk="0" h="120000" w="120000">
                        <a:moveTo>
                          <a:pt x="105472" y="98419"/>
                        </a:moveTo>
                        <a:lnTo>
                          <a:pt x="114479" y="103783"/>
                        </a:lnTo>
                        <a:lnTo>
                          <a:pt x="117966" y="107525"/>
                        </a:lnTo>
                        <a:lnTo>
                          <a:pt x="120000" y="114511"/>
                        </a:lnTo>
                        <a:lnTo>
                          <a:pt x="117966" y="118378"/>
                        </a:lnTo>
                        <a:lnTo>
                          <a:pt x="108958" y="120000"/>
                        </a:lnTo>
                        <a:lnTo>
                          <a:pt x="96755" y="119251"/>
                        </a:lnTo>
                        <a:lnTo>
                          <a:pt x="87748" y="113762"/>
                        </a:lnTo>
                        <a:lnTo>
                          <a:pt x="78740" y="107525"/>
                        </a:lnTo>
                        <a:lnTo>
                          <a:pt x="66246" y="95301"/>
                        </a:lnTo>
                        <a:lnTo>
                          <a:pt x="51719" y="86070"/>
                        </a:lnTo>
                        <a:lnTo>
                          <a:pt x="41259" y="79209"/>
                        </a:lnTo>
                        <a:lnTo>
                          <a:pt x="35738" y="66112"/>
                        </a:lnTo>
                        <a:lnTo>
                          <a:pt x="30508" y="50769"/>
                        </a:lnTo>
                        <a:lnTo>
                          <a:pt x="23244" y="42162"/>
                        </a:lnTo>
                        <a:lnTo>
                          <a:pt x="12493" y="34553"/>
                        </a:lnTo>
                        <a:lnTo>
                          <a:pt x="7263" y="28440"/>
                        </a:lnTo>
                        <a:lnTo>
                          <a:pt x="0" y="18461"/>
                        </a:lnTo>
                        <a:lnTo>
                          <a:pt x="1743" y="7733"/>
                        </a:lnTo>
                        <a:lnTo>
                          <a:pt x="14527" y="748"/>
                        </a:lnTo>
                        <a:lnTo>
                          <a:pt x="30508" y="0"/>
                        </a:lnTo>
                        <a:lnTo>
                          <a:pt x="35738" y="16839"/>
                        </a:lnTo>
                        <a:lnTo>
                          <a:pt x="44745" y="15343"/>
                        </a:lnTo>
                        <a:lnTo>
                          <a:pt x="46489" y="19958"/>
                        </a:lnTo>
                        <a:lnTo>
                          <a:pt x="35738" y="23825"/>
                        </a:lnTo>
                        <a:lnTo>
                          <a:pt x="35738" y="31434"/>
                        </a:lnTo>
                        <a:lnTo>
                          <a:pt x="44745" y="43783"/>
                        </a:lnTo>
                        <a:lnTo>
                          <a:pt x="51719" y="56881"/>
                        </a:lnTo>
                        <a:lnTo>
                          <a:pt x="57239" y="71476"/>
                        </a:lnTo>
                        <a:lnTo>
                          <a:pt x="64503" y="76839"/>
                        </a:lnTo>
                        <a:lnTo>
                          <a:pt x="80484" y="86070"/>
                        </a:lnTo>
                        <a:lnTo>
                          <a:pt x="96755" y="93679"/>
                        </a:lnTo>
                        <a:lnTo>
                          <a:pt x="105472" y="98419"/>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35" name="Shape 335"/>
                  <p:cNvSpPr/>
                  <p:nvPr/>
                </p:nvSpPr>
                <p:spPr>
                  <a:xfrm>
                    <a:off x="3079750" y="5278437"/>
                    <a:ext cx="225425" cy="635000"/>
                  </a:xfrm>
                  <a:custGeom>
                    <a:pathLst>
                      <a:path extrusionOk="0" h="120000" w="120000">
                        <a:moveTo>
                          <a:pt x="22394" y="13782"/>
                        </a:moveTo>
                        <a:lnTo>
                          <a:pt x="6760" y="5842"/>
                        </a:lnTo>
                        <a:lnTo>
                          <a:pt x="11830" y="0"/>
                        </a:lnTo>
                        <a:lnTo>
                          <a:pt x="27464" y="0"/>
                        </a:lnTo>
                        <a:lnTo>
                          <a:pt x="45633" y="6292"/>
                        </a:lnTo>
                        <a:lnTo>
                          <a:pt x="69295" y="19775"/>
                        </a:lnTo>
                        <a:lnTo>
                          <a:pt x="82394" y="32509"/>
                        </a:lnTo>
                        <a:lnTo>
                          <a:pt x="93802" y="44794"/>
                        </a:lnTo>
                        <a:lnTo>
                          <a:pt x="97605" y="56029"/>
                        </a:lnTo>
                        <a:lnTo>
                          <a:pt x="96338" y="62022"/>
                        </a:lnTo>
                        <a:lnTo>
                          <a:pt x="84929" y="69213"/>
                        </a:lnTo>
                        <a:lnTo>
                          <a:pt x="65070" y="88988"/>
                        </a:lnTo>
                        <a:lnTo>
                          <a:pt x="43098" y="100224"/>
                        </a:lnTo>
                        <a:lnTo>
                          <a:pt x="37605" y="105168"/>
                        </a:lnTo>
                        <a:lnTo>
                          <a:pt x="58732" y="106067"/>
                        </a:lnTo>
                        <a:lnTo>
                          <a:pt x="86197" y="106067"/>
                        </a:lnTo>
                        <a:lnTo>
                          <a:pt x="120000" y="110561"/>
                        </a:lnTo>
                        <a:lnTo>
                          <a:pt x="117464" y="114007"/>
                        </a:lnTo>
                        <a:lnTo>
                          <a:pt x="111971" y="117902"/>
                        </a:lnTo>
                        <a:lnTo>
                          <a:pt x="101830" y="120000"/>
                        </a:lnTo>
                        <a:lnTo>
                          <a:pt x="81126" y="117003"/>
                        </a:lnTo>
                        <a:lnTo>
                          <a:pt x="58732" y="112659"/>
                        </a:lnTo>
                        <a:lnTo>
                          <a:pt x="27464" y="112059"/>
                        </a:lnTo>
                        <a:lnTo>
                          <a:pt x="8028" y="113558"/>
                        </a:lnTo>
                        <a:lnTo>
                          <a:pt x="0" y="111011"/>
                        </a:lnTo>
                        <a:lnTo>
                          <a:pt x="0" y="107715"/>
                        </a:lnTo>
                        <a:lnTo>
                          <a:pt x="10563" y="103820"/>
                        </a:lnTo>
                        <a:lnTo>
                          <a:pt x="27464" y="97228"/>
                        </a:lnTo>
                        <a:lnTo>
                          <a:pt x="57464" y="81048"/>
                        </a:lnTo>
                        <a:lnTo>
                          <a:pt x="70563" y="66816"/>
                        </a:lnTo>
                        <a:lnTo>
                          <a:pt x="74366" y="53183"/>
                        </a:lnTo>
                        <a:lnTo>
                          <a:pt x="73098" y="45692"/>
                        </a:lnTo>
                        <a:lnTo>
                          <a:pt x="62535" y="32509"/>
                        </a:lnTo>
                        <a:lnTo>
                          <a:pt x="35070" y="18127"/>
                        </a:lnTo>
                        <a:lnTo>
                          <a:pt x="15633" y="10786"/>
                        </a:lnTo>
                        <a:lnTo>
                          <a:pt x="22394" y="13782"/>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36" name="Shape 336"/>
                  <p:cNvSpPr/>
                  <p:nvPr/>
                </p:nvSpPr>
                <p:spPr>
                  <a:xfrm>
                    <a:off x="2781300" y="5268912"/>
                    <a:ext cx="225425" cy="676275"/>
                  </a:xfrm>
                  <a:custGeom>
                    <a:pathLst>
                      <a:path extrusionOk="0" h="120000" w="120000">
                        <a:moveTo>
                          <a:pt x="61908" y="21639"/>
                        </a:moveTo>
                        <a:lnTo>
                          <a:pt x="80141" y="9555"/>
                        </a:lnTo>
                        <a:lnTo>
                          <a:pt x="97950" y="0"/>
                        </a:lnTo>
                        <a:lnTo>
                          <a:pt x="111095" y="0"/>
                        </a:lnTo>
                        <a:lnTo>
                          <a:pt x="118727" y="3793"/>
                        </a:lnTo>
                        <a:lnTo>
                          <a:pt x="120000" y="10398"/>
                        </a:lnTo>
                        <a:lnTo>
                          <a:pt x="108975" y="15035"/>
                        </a:lnTo>
                        <a:lnTo>
                          <a:pt x="89893" y="21217"/>
                        </a:lnTo>
                        <a:lnTo>
                          <a:pt x="75053" y="28103"/>
                        </a:lnTo>
                        <a:lnTo>
                          <a:pt x="59787" y="37517"/>
                        </a:lnTo>
                        <a:lnTo>
                          <a:pt x="53003" y="43981"/>
                        </a:lnTo>
                        <a:lnTo>
                          <a:pt x="46219" y="52271"/>
                        </a:lnTo>
                        <a:lnTo>
                          <a:pt x="45371" y="62529"/>
                        </a:lnTo>
                        <a:lnTo>
                          <a:pt x="47915" y="72084"/>
                        </a:lnTo>
                        <a:lnTo>
                          <a:pt x="55123" y="83747"/>
                        </a:lnTo>
                        <a:lnTo>
                          <a:pt x="69116" y="94004"/>
                        </a:lnTo>
                        <a:lnTo>
                          <a:pt x="81413" y="100046"/>
                        </a:lnTo>
                        <a:lnTo>
                          <a:pt x="89045" y="104402"/>
                        </a:lnTo>
                        <a:lnTo>
                          <a:pt x="89893" y="107915"/>
                        </a:lnTo>
                        <a:lnTo>
                          <a:pt x="83957" y="109039"/>
                        </a:lnTo>
                        <a:lnTo>
                          <a:pt x="68268" y="109882"/>
                        </a:lnTo>
                        <a:lnTo>
                          <a:pt x="45371" y="112552"/>
                        </a:lnTo>
                        <a:lnTo>
                          <a:pt x="27985" y="116065"/>
                        </a:lnTo>
                        <a:lnTo>
                          <a:pt x="16961" y="120000"/>
                        </a:lnTo>
                        <a:lnTo>
                          <a:pt x="7208" y="119156"/>
                        </a:lnTo>
                        <a:lnTo>
                          <a:pt x="0" y="114379"/>
                        </a:lnTo>
                        <a:lnTo>
                          <a:pt x="0" y="110444"/>
                        </a:lnTo>
                        <a:lnTo>
                          <a:pt x="16961" y="107072"/>
                        </a:lnTo>
                        <a:lnTo>
                          <a:pt x="46219" y="104824"/>
                        </a:lnTo>
                        <a:lnTo>
                          <a:pt x="73780" y="103559"/>
                        </a:lnTo>
                        <a:lnTo>
                          <a:pt x="61908" y="98782"/>
                        </a:lnTo>
                        <a:lnTo>
                          <a:pt x="54275" y="92740"/>
                        </a:lnTo>
                        <a:lnTo>
                          <a:pt x="44098" y="84168"/>
                        </a:lnTo>
                        <a:lnTo>
                          <a:pt x="33074" y="75175"/>
                        </a:lnTo>
                        <a:lnTo>
                          <a:pt x="30106" y="63934"/>
                        </a:lnTo>
                        <a:lnTo>
                          <a:pt x="29257" y="53114"/>
                        </a:lnTo>
                        <a:lnTo>
                          <a:pt x="36890" y="42716"/>
                        </a:lnTo>
                        <a:lnTo>
                          <a:pt x="50883" y="28946"/>
                        </a:lnTo>
                        <a:lnTo>
                          <a:pt x="61908" y="21639"/>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37" name="Shape 337"/>
                  <p:cNvSpPr/>
                  <p:nvPr/>
                </p:nvSpPr>
                <p:spPr>
                  <a:xfrm>
                    <a:off x="2884486" y="4803775"/>
                    <a:ext cx="293687" cy="552449"/>
                  </a:xfrm>
                  <a:custGeom>
                    <a:pathLst>
                      <a:path extrusionOk="0" h="120000" w="120000">
                        <a:moveTo>
                          <a:pt x="45853" y="0"/>
                        </a:moveTo>
                        <a:lnTo>
                          <a:pt x="64065" y="0"/>
                        </a:lnTo>
                        <a:lnTo>
                          <a:pt x="86178" y="2238"/>
                        </a:lnTo>
                        <a:lnTo>
                          <a:pt x="98211" y="8608"/>
                        </a:lnTo>
                        <a:lnTo>
                          <a:pt x="109918" y="20315"/>
                        </a:lnTo>
                        <a:lnTo>
                          <a:pt x="116097" y="28751"/>
                        </a:lnTo>
                        <a:lnTo>
                          <a:pt x="120000" y="39426"/>
                        </a:lnTo>
                        <a:lnTo>
                          <a:pt x="120000" y="51994"/>
                        </a:lnTo>
                        <a:lnTo>
                          <a:pt x="118048" y="64906"/>
                        </a:lnTo>
                        <a:lnTo>
                          <a:pt x="116097" y="78680"/>
                        </a:lnTo>
                        <a:lnTo>
                          <a:pt x="107967" y="95552"/>
                        </a:lnTo>
                        <a:lnTo>
                          <a:pt x="98211" y="107431"/>
                        </a:lnTo>
                        <a:lnTo>
                          <a:pt x="80000" y="116901"/>
                        </a:lnTo>
                        <a:lnTo>
                          <a:pt x="60162" y="120000"/>
                        </a:lnTo>
                        <a:lnTo>
                          <a:pt x="38048" y="116901"/>
                        </a:lnTo>
                        <a:lnTo>
                          <a:pt x="24065" y="102094"/>
                        </a:lnTo>
                        <a:lnTo>
                          <a:pt x="14308" y="88321"/>
                        </a:lnTo>
                        <a:lnTo>
                          <a:pt x="8130" y="72137"/>
                        </a:lnTo>
                        <a:lnTo>
                          <a:pt x="0" y="57331"/>
                        </a:lnTo>
                        <a:lnTo>
                          <a:pt x="0" y="37187"/>
                        </a:lnTo>
                        <a:lnTo>
                          <a:pt x="6178" y="23414"/>
                        </a:lnTo>
                        <a:lnTo>
                          <a:pt x="14308" y="12740"/>
                        </a:lnTo>
                        <a:lnTo>
                          <a:pt x="24065" y="0"/>
                        </a:lnTo>
                        <a:lnTo>
                          <a:pt x="45853" y="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sp>
            <p:nvSpPr>
              <p:cNvPr id="338" name="Shape 338"/>
              <p:cNvSpPr txBox="1"/>
              <p:nvPr/>
            </p:nvSpPr>
            <p:spPr>
              <a:xfrm>
                <a:off x="609600" y="5638800"/>
                <a:ext cx="4038599" cy="7620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Sucesso depende muito do esforço heróico das pessoas</a:t>
                </a:r>
              </a:p>
            </p:txBody>
          </p:sp>
        </p:grpSp>
        <p:grpSp>
          <p:nvGrpSpPr>
            <p:cNvPr id="339" name="Shape 339"/>
            <p:cNvGrpSpPr/>
            <p:nvPr/>
          </p:nvGrpSpPr>
          <p:grpSpPr>
            <a:xfrm>
              <a:off x="3886200" y="3809999"/>
              <a:ext cx="2019299" cy="2733675"/>
              <a:chOff x="5484812" y="3886199"/>
              <a:chExt cx="2019299" cy="2733675"/>
            </a:xfrm>
          </p:grpSpPr>
          <p:grpSp>
            <p:nvGrpSpPr>
              <p:cNvPr id="340" name="Shape 340"/>
              <p:cNvGrpSpPr/>
              <p:nvPr/>
            </p:nvGrpSpPr>
            <p:grpSpPr>
              <a:xfrm>
                <a:off x="5484812" y="3886199"/>
                <a:ext cx="1830387" cy="1828800"/>
                <a:chOff x="5180012" y="3962400"/>
                <a:chExt cx="2068512" cy="2062162"/>
              </a:xfrm>
            </p:grpSpPr>
            <p:sp>
              <p:nvSpPr>
                <p:cNvPr id="341" name="Shape 341"/>
                <p:cNvSpPr/>
                <p:nvPr/>
              </p:nvSpPr>
              <p:spPr>
                <a:xfrm>
                  <a:off x="5856287" y="4337050"/>
                  <a:ext cx="387350" cy="382586"/>
                </a:xfrm>
                <a:custGeom>
                  <a:pathLst>
                    <a:path extrusionOk="0" h="120000" w="120000">
                      <a:moveTo>
                        <a:pt x="38193" y="7219"/>
                      </a:moveTo>
                      <a:lnTo>
                        <a:pt x="48788" y="1742"/>
                      </a:lnTo>
                      <a:lnTo>
                        <a:pt x="61848" y="0"/>
                      </a:lnTo>
                      <a:lnTo>
                        <a:pt x="73921" y="3485"/>
                      </a:lnTo>
                      <a:lnTo>
                        <a:pt x="86981" y="11701"/>
                      </a:lnTo>
                      <a:lnTo>
                        <a:pt x="102997" y="30622"/>
                      </a:lnTo>
                      <a:lnTo>
                        <a:pt x="114332" y="53029"/>
                      </a:lnTo>
                      <a:lnTo>
                        <a:pt x="119507" y="71950"/>
                      </a:lnTo>
                      <a:lnTo>
                        <a:pt x="120000" y="90124"/>
                      </a:lnTo>
                      <a:lnTo>
                        <a:pt x="117782" y="104315"/>
                      </a:lnTo>
                      <a:lnTo>
                        <a:pt x="110636" y="114024"/>
                      </a:lnTo>
                      <a:lnTo>
                        <a:pt x="100287" y="120000"/>
                      </a:lnTo>
                      <a:lnTo>
                        <a:pt x="90924" y="116514"/>
                      </a:lnTo>
                      <a:lnTo>
                        <a:pt x="75646" y="111535"/>
                      </a:lnTo>
                      <a:lnTo>
                        <a:pt x="58644" y="93609"/>
                      </a:lnTo>
                      <a:lnTo>
                        <a:pt x="45338" y="70705"/>
                      </a:lnTo>
                      <a:lnTo>
                        <a:pt x="44353" y="66970"/>
                      </a:lnTo>
                      <a:lnTo>
                        <a:pt x="7638" y="61742"/>
                      </a:lnTo>
                      <a:lnTo>
                        <a:pt x="0" y="51286"/>
                      </a:lnTo>
                      <a:lnTo>
                        <a:pt x="2464" y="47302"/>
                      </a:lnTo>
                      <a:lnTo>
                        <a:pt x="42135" y="56514"/>
                      </a:lnTo>
                      <a:lnTo>
                        <a:pt x="35482" y="42821"/>
                      </a:lnTo>
                      <a:lnTo>
                        <a:pt x="32525" y="24149"/>
                      </a:lnTo>
                      <a:lnTo>
                        <a:pt x="35482" y="13692"/>
                      </a:lnTo>
                      <a:lnTo>
                        <a:pt x="38193" y="7219"/>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42" name="Shape 342"/>
                <p:cNvSpPr/>
                <p:nvPr/>
              </p:nvSpPr>
              <p:spPr>
                <a:xfrm>
                  <a:off x="5734050" y="4740275"/>
                  <a:ext cx="400049" cy="758825"/>
                </a:xfrm>
                <a:custGeom>
                  <a:pathLst>
                    <a:path extrusionOk="0" h="120000" w="120000">
                      <a:moveTo>
                        <a:pt x="88095" y="21567"/>
                      </a:moveTo>
                      <a:lnTo>
                        <a:pt x="98333" y="17931"/>
                      </a:lnTo>
                      <a:lnTo>
                        <a:pt x="111904" y="13918"/>
                      </a:lnTo>
                      <a:lnTo>
                        <a:pt x="120000" y="5642"/>
                      </a:lnTo>
                      <a:lnTo>
                        <a:pt x="115714" y="1379"/>
                      </a:lnTo>
                      <a:lnTo>
                        <a:pt x="106428" y="0"/>
                      </a:lnTo>
                      <a:lnTo>
                        <a:pt x="94761" y="3510"/>
                      </a:lnTo>
                      <a:lnTo>
                        <a:pt x="76904" y="12037"/>
                      </a:lnTo>
                      <a:lnTo>
                        <a:pt x="61666" y="19059"/>
                      </a:lnTo>
                      <a:lnTo>
                        <a:pt x="48809" y="26959"/>
                      </a:lnTo>
                      <a:lnTo>
                        <a:pt x="29761" y="34858"/>
                      </a:lnTo>
                      <a:lnTo>
                        <a:pt x="12619" y="44890"/>
                      </a:lnTo>
                      <a:lnTo>
                        <a:pt x="14761" y="59435"/>
                      </a:lnTo>
                      <a:lnTo>
                        <a:pt x="12619" y="71849"/>
                      </a:lnTo>
                      <a:lnTo>
                        <a:pt x="12619" y="81880"/>
                      </a:lnTo>
                      <a:lnTo>
                        <a:pt x="8333" y="92037"/>
                      </a:lnTo>
                      <a:lnTo>
                        <a:pt x="4047" y="98683"/>
                      </a:lnTo>
                      <a:lnTo>
                        <a:pt x="0" y="114482"/>
                      </a:lnTo>
                      <a:lnTo>
                        <a:pt x="12619" y="120000"/>
                      </a:lnTo>
                      <a:lnTo>
                        <a:pt x="4047" y="117742"/>
                      </a:lnTo>
                      <a:lnTo>
                        <a:pt x="23333" y="115485"/>
                      </a:lnTo>
                      <a:lnTo>
                        <a:pt x="8333" y="112225"/>
                      </a:lnTo>
                      <a:lnTo>
                        <a:pt x="34047" y="114482"/>
                      </a:lnTo>
                      <a:lnTo>
                        <a:pt x="34047" y="105454"/>
                      </a:lnTo>
                      <a:lnTo>
                        <a:pt x="25476" y="95297"/>
                      </a:lnTo>
                      <a:lnTo>
                        <a:pt x="27619" y="85266"/>
                      </a:lnTo>
                      <a:lnTo>
                        <a:pt x="29761" y="71849"/>
                      </a:lnTo>
                      <a:lnTo>
                        <a:pt x="29761" y="60564"/>
                      </a:lnTo>
                      <a:lnTo>
                        <a:pt x="27619" y="49404"/>
                      </a:lnTo>
                      <a:lnTo>
                        <a:pt x="56190" y="34984"/>
                      </a:lnTo>
                      <a:lnTo>
                        <a:pt x="69761" y="28338"/>
                      </a:lnTo>
                      <a:lnTo>
                        <a:pt x="88095" y="21567"/>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43" name="Shape 343"/>
                <p:cNvSpPr/>
                <p:nvPr/>
              </p:nvSpPr>
              <p:spPr>
                <a:xfrm>
                  <a:off x="6221412" y="4757737"/>
                  <a:ext cx="492125" cy="669925"/>
                </a:xfrm>
                <a:custGeom>
                  <a:pathLst>
                    <a:path extrusionOk="0" h="120000" w="120000">
                      <a:moveTo>
                        <a:pt x="17391" y="21869"/>
                      </a:moveTo>
                      <a:lnTo>
                        <a:pt x="8695" y="16757"/>
                      </a:lnTo>
                      <a:lnTo>
                        <a:pt x="4637" y="12639"/>
                      </a:lnTo>
                      <a:lnTo>
                        <a:pt x="579" y="4686"/>
                      </a:lnTo>
                      <a:lnTo>
                        <a:pt x="0" y="0"/>
                      </a:lnTo>
                      <a:lnTo>
                        <a:pt x="16231" y="1846"/>
                      </a:lnTo>
                      <a:lnTo>
                        <a:pt x="14492" y="1846"/>
                      </a:lnTo>
                      <a:lnTo>
                        <a:pt x="22995" y="1278"/>
                      </a:lnTo>
                      <a:lnTo>
                        <a:pt x="31884" y="7242"/>
                      </a:lnTo>
                      <a:lnTo>
                        <a:pt x="45797" y="20165"/>
                      </a:lnTo>
                      <a:lnTo>
                        <a:pt x="59903" y="29112"/>
                      </a:lnTo>
                      <a:lnTo>
                        <a:pt x="70338" y="35786"/>
                      </a:lnTo>
                      <a:lnTo>
                        <a:pt x="90628" y="51408"/>
                      </a:lnTo>
                      <a:lnTo>
                        <a:pt x="95845" y="65325"/>
                      </a:lnTo>
                      <a:lnTo>
                        <a:pt x="98550" y="77112"/>
                      </a:lnTo>
                      <a:lnTo>
                        <a:pt x="104347" y="86911"/>
                      </a:lnTo>
                      <a:lnTo>
                        <a:pt x="107826" y="94579"/>
                      </a:lnTo>
                      <a:lnTo>
                        <a:pt x="113043" y="103526"/>
                      </a:lnTo>
                      <a:lnTo>
                        <a:pt x="120000" y="113609"/>
                      </a:lnTo>
                      <a:lnTo>
                        <a:pt x="114782" y="120000"/>
                      </a:lnTo>
                      <a:lnTo>
                        <a:pt x="106086" y="117443"/>
                      </a:lnTo>
                      <a:lnTo>
                        <a:pt x="101062" y="109065"/>
                      </a:lnTo>
                      <a:lnTo>
                        <a:pt x="92367" y="112331"/>
                      </a:lnTo>
                      <a:lnTo>
                        <a:pt x="87149" y="104662"/>
                      </a:lnTo>
                      <a:lnTo>
                        <a:pt x="97971" y="100828"/>
                      </a:lnTo>
                      <a:lnTo>
                        <a:pt x="94492" y="91739"/>
                      </a:lnTo>
                      <a:lnTo>
                        <a:pt x="87149" y="78106"/>
                      </a:lnTo>
                      <a:lnTo>
                        <a:pt x="87149" y="64047"/>
                      </a:lnTo>
                      <a:lnTo>
                        <a:pt x="69951" y="47573"/>
                      </a:lnTo>
                      <a:lnTo>
                        <a:pt x="55265" y="41893"/>
                      </a:lnTo>
                      <a:lnTo>
                        <a:pt x="40000" y="33088"/>
                      </a:lnTo>
                      <a:lnTo>
                        <a:pt x="25507" y="26130"/>
                      </a:lnTo>
                      <a:lnTo>
                        <a:pt x="17391" y="21869"/>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44" name="Shape 344"/>
                <p:cNvSpPr/>
                <p:nvPr/>
              </p:nvSpPr>
              <p:spPr>
                <a:xfrm>
                  <a:off x="6229350" y="5265737"/>
                  <a:ext cx="242886" cy="684211"/>
                </a:xfrm>
                <a:custGeom>
                  <a:pathLst>
                    <a:path extrusionOk="0" h="120000" w="120000">
                      <a:moveTo>
                        <a:pt x="22352" y="13904"/>
                      </a:moveTo>
                      <a:lnTo>
                        <a:pt x="6274" y="5979"/>
                      </a:lnTo>
                      <a:lnTo>
                        <a:pt x="11764" y="0"/>
                      </a:lnTo>
                      <a:lnTo>
                        <a:pt x="27450" y="0"/>
                      </a:lnTo>
                      <a:lnTo>
                        <a:pt x="45490" y="6396"/>
                      </a:lnTo>
                      <a:lnTo>
                        <a:pt x="69019" y="19745"/>
                      </a:lnTo>
                      <a:lnTo>
                        <a:pt x="82352" y="32537"/>
                      </a:lnTo>
                      <a:lnTo>
                        <a:pt x="93725" y="44774"/>
                      </a:lnTo>
                      <a:lnTo>
                        <a:pt x="97647" y="56176"/>
                      </a:lnTo>
                      <a:lnTo>
                        <a:pt x="96470" y="62016"/>
                      </a:lnTo>
                      <a:lnTo>
                        <a:pt x="85098" y="69385"/>
                      </a:lnTo>
                      <a:lnTo>
                        <a:pt x="65098" y="89130"/>
                      </a:lnTo>
                      <a:lnTo>
                        <a:pt x="42745" y="100254"/>
                      </a:lnTo>
                      <a:lnTo>
                        <a:pt x="37647" y="105260"/>
                      </a:lnTo>
                      <a:lnTo>
                        <a:pt x="58431" y="106234"/>
                      </a:lnTo>
                      <a:lnTo>
                        <a:pt x="86274" y="106234"/>
                      </a:lnTo>
                      <a:lnTo>
                        <a:pt x="120000" y="110683"/>
                      </a:lnTo>
                      <a:lnTo>
                        <a:pt x="117254" y="114159"/>
                      </a:lnTo>
                      <a:lnTo>
                        <a:pt x="112156" y="118053"/>
                      </a:lnTo>
                      <a:lnTo>
                        <a:pt x="101568" y="120000"/>
                      </a:lnTo>
                      <a:lnTo>
                        <a:pt x="80784" y="117079"/>
                      </a:lnTo>
                      <a:lnTo>
                        <a:pt x="58431" y="112769"/>
                      </a:lnTo>
                      <a:lnTo>
                        <a:pt x="27450" y="112074"/>
                      </a:lnTo>
                      <a:lnTo>
                        <a:pt x="7843" y="113603"/>
                      </a:lnTo>
                      <a:lnTo>
                        <a:pt x="0" y="111100"/>
                      </a:lnTo>
                      <a:lnTo>
                        <a:pt x="0" y="107763"/>
                      </a:lnTo>
                      <a:lnTo>
                        <a:pt x="10196" y="103870"/>
                      </a:lnTo>
                      <a:lnTo>
                        <a:pt x="27450" y="97334"/>
                      </a:lnTo>
                      <a:lnTo>
                        <a:pt x="57254" y="81205"/>
                      </a:lnTo>
                      <a:lnTo>
                        <a:pt x="70588" y="66882"/>
                      </a:lnTo>
                      <a:lnTo>
                        <a:pt x="74509" y="53117"/>
                      </a:lnTo>
                      <a:lnTo>
                        <a:pt x="72941" y="45747"/>
                      </a:lnTo>
                      <a:lnTo>
                        <a:pt x="62352" y="32537"/>
                      </a:lnTo>
                      <a:lnTo>
                        <a:pt x="34901" y="18215"/>
                      </a:lnTo>
                      <a:lnTo>
                        <a:pt x="15686" y="10845"/>
                      </a:lnTo>
                      <a:lnTo>
                        <a:pt x="22352" y="13904"/>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45" name="Shape 345"/>
                <p:cNvSpPr/>
                <p:nvPr/>
              </p:nvSpPr>
              <p:spPr>
                <a:xfrm>
                  <a:off x="5908675" y="5254625"/>
                  <a:ext cx="242886" cy="730250"/>
                </a:xfrm>
                <a:custGeom>
                  <a:pathLst>
                    <a:path extrusionOk="0" h="120000" w="120000">
                      <a:moveTo>
                        <a:pt x="62163" y="21521"/>
                      </a:moveTo>
                      <a:lnTo>
                        <a:pt x="80262" y="9391"/>
                      </a:lnTo>
                      <a:lnTo>
                        <a:pt x="97967" y="0"/>
                      </a:lnTo>
                      <a:lnTo>
                        <a:pt x="111344" y="0"/>
                      </a:lnTo>
                      <a:lnTo>
                        <a:pt x="118819" y="3782"/>
                      </a:lnTo>
                      <a:lnTo>
                        <a:pt x="120000" y="10304"/>
                      </a:lnTo>
                      <a:lnTo>
                        <a:pt x="108983" y="15000"/>
                      </a:lnTo>
                      <a:lnTo>
                        <a:pt x="90098" y="21130"/>
                      </a:lnTo>
                      <a:lnTo>
                        <a:pt x="75147" y="27913"/>
                      </a:lnTo>
                      <a:lnTo>
                        <a:pt x="59803" y="37434"/>
                      </a:lnTo>
                      <a:lnTo>
                        <a:pt x="53114" y="43826"/>
                      </a:lnTo>
                      <a:lnTo>
                        <a:pt x="46426" y="52173"/>
                      </a:lnTo>
                      <a:lnTo>
                        <a:pt x="45639" y="62478"/>
                      </a:lnTo>
                      <a:lnTo>
                        <a:pt x="48000" y="72000"/>
                      </a:lnTo>
                      <a:lnTo>
                        <a:pt x="55475" y="83608"/>
                      </a:lnTo>
                      <a:lnTo>
                        <a:pt x="69639" y="94043"/>
                      </a:lnTo>
                      <a:lnTo>
                        <a:pt x="81836" y="100043"/>
                      </a:lnTo>
                      <a:lnTo>
                        <a:pt x="89311" y="104347"/>
                      </a:lnTo>
                      <a:lnTo>
                        <a:pt x="90098" y="107869"/>
                      </a:lnTo>
                      <a:lnTo>
                        <a:pt x="83803" y="109043"/>
                      </a:lnTo>
                      <a:lnTo>
                        <a:pt x="68459" y="109956"/>
                      </a:lnTo>
                      <a:lnTo>
                        <a:pt x="45639" y="112565"/>
                      </a:lnTo>
                      <a:lnTo>
                        <a:pt x="27934" y="116086"/>
                      </a:lnTo>
                      <a:lnTo>
                        <a:pt x="16918" y="120000"/>
                      </a:lnTo>
                      <a:lnTo>
                        <a:pt x="7475" y="119086"/>
                      </a:lnTo>
                      <a:lnTo>
                        <a:pt x="0" y="114260"/>
                      </a:lnTo>
                      <a:lnTo>
                        <a:pt x="0" y="110347"/>
                      </a:lnTo>
                      <a:lnTo>
                        <a:pt x="16918" y="106956"/>
                      </a:lnTo>
                      <a:lnTo>
                        <a:pt x="46426" y="104739"/>
                      </a:lnTo>
                      <a:lnTo>
                        <a:pt x="73967" y="103434"/>
                      </a:lnTo>
                      <a:lnTo>
                        <a:pt x="62163" y="98739"/>
                      </a:lnTo>
                      <a:lnTo>
                        <a:pt x="54295" y="92739"/>
                      </a:lnTo>
                      <a:lnTo>
                        <a:pt x="44459" y="84130"/>
                      </a:lnTo>
                      <a:lnTo>
                        <a:pt x="33442" y="75000"/>
                      </a:lnTo>
                      <a:lnTo>
                        <a:pt x="30295" y="63782"/>
                      </a:lnTo>
                      <a:lnTo>
                        <a:pt x="29508" y="53086"/>
                      </a:lnTo>
                      <a:lnTo>
                        <a:pt x="36983" y="42652"/>
                      </a:lnTo>
                      <a:lnTo>
                        <a:pt x="51147" y="28826"/>
                      </a:lnTo>
                      <a:lnTo>
                        <a:pt x="62163" y="21521"/>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46" name="Shape 346"/>
                <p:cNvSpPr/>
                <p:nvPr/>
              </p:nvSpPr>
              <p:spPr>
                <a:xfrm>
                  <a:off x="5492750" y="5408612"/>
                  <a:ext cx="1439862" cy="222250"/>
                </a:xfrm>
                <a:custGeom>
                  <a:pathLst>
                    <a:path extrusionOk="0" h="120000" w="120000">
                      <a:moveTo>
                        <a:pt x="0" y="84428"/>
                      </a:moveTo>
                      <a:lnTo>
                        <a:pt x="8330" y="61285"/>
                      </a:lnTo>
                      <a:lnTo>
                        <a:pt x="14280" y="47142"/>
                      </a:lnTo>
                      <a:lnTo>
                        <a:pt x="20429" y="36857"/>
                      </a:lnTo>
                      <a:lnTo>
                        <a:pt x="28363" y="26142"/>
                      </a:lnTo>
                      <a:lnTo>
                        <a:pt x="37355" y="17142"/>
                      </a:lnTo>
                      <a:lnTo>
                        <a:pt x="50049" y="7285"/>
                      </a:lnTo>
                      <a:lnTo>
                        <a:pt x="67900" y="0"/>
                      </a:lnTo>
                      <a:lnTo>
                        <a:pt x="79603" y="0"/>
                      </a:lnTo>
                      <a:lnTo>
                        <a:pt x="87933" y="3000"/>
                      </a:lnTo>
                      <a:lnTo>
                        <a:pt x="97520" y="8571"/>
                      </a:lnTo>
                      <a:lnTo>
                        <a:pt x="105454" y="14571"/>
                      </a:lnTo>
                      <a:lnTo>
                        <a:pt x="113586" y="26142"/>
                      </a:lnTo>
                      <a:lnTo>
                        <a:pt x="119999" y="39857"/>
                      </a:lnTo>
                      <a:lnTo>
                        <a:pt x="118016" y="81428"/>
                      </a:lnTo>
                      <a:lnTo>
                        <a:pt x="111999" y="69857"/>
                      </a:lnTo>
                      <a:lnTo>
                        <a:pt x="104528" y="60000"/>
                      </a:lnTo>
                      <a:lnTo>
                        <a:pt x="97520" y="51428"/>
                      </a:lnTo>
                      <a:lnTo>
                        <a:pt x="90512" y="47142"/>
                      </a:lnTo>
                      <a:lnTo>
                        <a:pt x="83900" y="47142"/>
                      </a:lnTo>
                      <a:lnTo>
                        <a:pt x="74247" y="45428"/>
                      </a:lnTo>
                      <a:lnTo>
                        <a:pt x="65454" y="47142"/>
                      </a:lnTo>
                      <a:lnTo>
                        <a:pt x="50049" y="52714"/>
                      </a:lnTo>
                      <a:lnTo>
                        <a:pt x="40396" y="58714"/>
                      </a:lnTo>
                      <a:lnTo>
                        <a:pt x="35173" y="64285"/>
                      </a:lnTo>
                      <a:lnTo>
                        <a:pt x="29024" y="68571"/>
                      </a:lnTo>
                      <a:lnTo>
                        <a:pt x="22876" y="77142"/>
                      </a:lnTo>
                      <a:lnTo>
                        <a:pt x="15867" y="89571"/>
                      </a:lnTo>
                      <a:lnTo>
                        <a:pt x="11636" y="96857"/>
                      </a:lnTo>
                      <a:lnTo>
                        <a:pt x="7074" y="109714"/>
                      </a:lnTo>
                      <a:lnTo>
                        <a:pt x="3041" y="120000"/>
                      </a:lnTo>
                      <a:lnTo>
                        <a:pt x="0" y="84428"/>
                      </a:lnTo>
                      <a:close/>
                    </a:path>
                  </a:pathLst>
                </a:custGeom>
                <a:solidFill>
                  <a:srgbClr val="00CC99"/>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47" name="Shape 347"/>
                <p:cNvSpPr/>
                <p:nvPr/>
              </p:nvSpPr>
              <p:spPr>
                <a:xfrm>
                  <a:off x="6921500" y="5311775"/>
                  <a:ext cx="327025" cy="611187"/>
                </a:xfrm>
                <a:custGeom>
                  <a:pathLst>
                    <a:path extrusionOk="0" h="120000" w="120000">
                      <a:moveTo>
                        <a:pt x="105985" y="68549"/>
                      </a:moveTo>
                      <a:lnTo>
                        <a:pt x="109489" y="62020"/>
                      </a:lnTo>
                      <a:lnTo>
                        <a:pt x="112700" y="55958"/>
                      </a:lnTo>
                      <a:lnTo>
                        <a:pt x="115620" y="49585"/>
                      </a:lnTo>
                      <a:lnTo>
                        <a:pt x="117372" y="43523"/>
                      </a:lnTo>
                      <a:lnTo>
                        <a:pt x="119124" y="37772"/>
                      </a:lnTo>
                      <a:lnTo>
                        <a:pt x="119708" y="32020"/>
                      </a:lnTo>
                      <a:lnTo>
                        <a:pt x="120000" y="26424"/>
                      </a:lnTo>
                      <a:lnTo>
                        <a:pt x="119416" y="21606"/>
                      </a:lnTo>
                      <a:lnTo>
                        <a:pt x="117956" y="17098"/>
                      </a:lnTo>
                      <a:lnTo>
                        <a:pt x="116204" y="12746"/>
                      </a:lnTo>
                      <a:lnTo>
                        <a:pt x="113868" y="9170"/>
                      </a:lnTo>
                      <a:lnTo>
                        <a:pt x="110656" y="6217"/>
                      </a:lnTo>
                      <a:lnTo>
                        <a:pt x="106861" y="3730"/>
                      </a:lnTo>
                      <a:lnTo>
                        <a:pt x="103065" y="2020"/>
                      </a:lnTo>
                      <a:lnTo>
                        <a:pt x="98394" y="777"/>
                      </a:lnTo>
                      <a:lnTo>
                        <a:pt x="93138" y="0"/>
                      </a:lnTo>
                      <a:lnTo>
                        <a:pt x="87883" y="155"/>
                      </a:lnTo>
                      <a:lnTo>
                        <a:pt x="82043" y="1088"/>
                      </a:lnTo>
                      <a:lnTo>
                        <a:pt x="76204" y="2331"/>
                      </a:lnTo>
                      <a:lnTo>
                        <a:pt x="70364" y="4352"/>
                      </a:lnTo>
                      <a:lnTo>
                        <a:pt x="63941" y="6994"/>
                      </a:lnTo>
                      <a:lnTo>
                        <a:pt x="57518" y="10259"/>
                      </a:lnTo>
                      <a:lnTo>
                        <a:pt x="51386" y="13989"/>
                      </a:lnTo>
                      <a:lnTo>
                        <a:pt x="45255" y="18341"/>
                      </a:lnTo>
                      <a:lnTo>
                        <a:pt x="39416" y="23160"/>
                      </a:lnTo>
                      <a:lnTo>
                        <a:pt x="33576" y="28134"/>
                      </a:lnTo>
                      <a:lnTo>
                        <a:pt x="28029" y="33575"/>
                      </a:lnTo>
                      <a:lnTo>
                        <a:pt x="22773" y="39481"/>
                      </a:lnTo>
                      <a:lnTo>
                        <a:pt x="18102" y="45388"/>
                      </a:lnTo>
                      <a:lnTo>
                        <a:pt x="14014" y="51450"/>
                      </a:lnTo>
                      <a:lnTo>
                        <a:pt x="10218" y="57979"/>
                      </a:lnTo>
                      <a:lnTo>
                        <a:pt x="7007" y="64041"/>
                      </a:lnTo>
                      <a:lnTo>
                        <a:pt x="4087" y="70414"/>
                      </a:lnTo>
                      <a:lnTo>
                        <a:pt x="2627" y="76476"/>
                      </a:lnTo>
                      <a:lnTo>
                        <a:pt x="875" y="82227"/>
                      </a:lnTo>
                      <a:lnTo>
                        <a:pt x="291" y="87979"/>
                      </a:lnTo>
                      <a:lnTo>
                        <a:pt x="0" y="93575"/>
                      </a:lnTo>
                      <a:lnTo>
                        <a:pt x="583" y="98393"/>
                      </a:lnTo>
                      <a:lnTo>
                        <a:pt x="1751" y="102901"/>
                      </a:lnTo>
                      <a:lnTo>
                        <a:pt x="3795" y="107253"/>
                      </a:lnTo>
                      <a:lnTo>
                        <a:pt x="6131" y="110673"/>
                      </a:lnTo>
                      <a:lnTo>
                        <a:pt x="9343" y="113626"/>
                      </a:lnTo>
                      <a:lnTo>
                        <a:pt x="12846" y="116269"/>
                      </a:lnTo>
                      <a:lnTo>
                        <a:pt x="16934" y="117979"/>
                      </a:lnTo>
                      <a:lnTo>
                        <a:pt x="21313" y="119222"/>
                      </a:lnTo>
                      <a:lnTo>
                        <a:pt x="26569" y="120000"/>
                      </a:lnTo>
                      <a:lnTo>
                        <a:pt x="31824" y="119689"/>
                      </a:lnTo>
                      <a:lnTo>
                        <a:pt x="37664" y="118911"/>
                      </a:lnTo>
                      <a:lnTo>
                        <a:pt x="43503" y="117668"/>
                      </a:lnTo>
                      <a:lnTo>
                        <a:pt x="49635" y="115647"/>
                      </a:lnTo>
                      <a:lnTo>
                        <a:pt x="56058" y="113005"/>
                      </a:lnTo>
                      <a:lnTo>
                        <a:pt x="62189" y="109740"/>
                      </a:lnTo>
                      <a:lnTo>
                        <a:pt x="68321" y="106010"/>
                      </a:lnTo>
                      <a:lnTo>
                        <a:pt x="74744" y="101658"/>
                      </a:lnTo>
                      <a:lnTo>
                        <a:pt x="80583" y="96839"/>
                      </a:lnTo>
                      <a:lnTo>
                        <a:pt x="86423" y="91709"/>
                      </a:lnTo>
                      <a:lnTo>
                        <a:pt x="91970" y="86424"/>
                      </a:lnTo>
                      <a:lnTo>
                        <a:pt x="97226" y="80518"/>
                      </a:lnTo>
                      <a:lnTo>
                        <a:pt x="101605" y="74611"/>
                      </a:lnTo>
                      <a:lnTo>
                        <a:pt x="105985" y="68549"/>
                      </a:lnTo>
                      <a:close/>
                    </a:path>
                  </a:pathLst>
                </a:custGeom>
                <a:solidFill>
                  <a:srgbClr val="CC33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48" name="Shape 348"/>
                <p:cNvSpPr/>
                <p:nvPr/>
              </p:nvSpPr>
              <p:spPr>
                <a:xfrm>
                  <a:off x="6870700" y="5294312"/>
                  <a:ext cx="341311" cy="622299"/>
                </a:xfrm>
                <a:custGeom>
                  <a:pathLst>
                    <a:path extrusionOk="0" h="120000" w="120000">
                      <a:moveTo>
                        <a:pt x="120000" y="5808"/>
                      </a:moveTo>
                      <a:lnTo>
                        <a:pt x="108837" y="5350"/>
                      </a:lnTo>
                      <a:lnTo>
                        <a:pt x="97674" y="6420"/>
                      </a:lnTo>
                      <a:lnTo>
                        <a:pt x="88465" y="11464"/>
                      </a:lnTo>
                      <a:lnTo>
                        <a:pt x="75348" y="16815"/>
                      </a:lnTo>
                      <a:lnTo>
                        <a:pt x="69209" y="21707"/>
                      </a:lnTo>
                      <a:lnTo>
                        <a:pt x="62232" y="27057"/>
                      </a:lnTo>
                      <a:lnTo>
                        <a:pt x="54697" y="35923"/>
                      </a:lnTo>
                      <a:lnTo>
                        <a:pt x="49395" y="43719"/>
                      </a:lnTo>
                      <a:lnTo>
                        <a:pt x="41581" y="52127"/>
                      </a:lnTo>
                      <a:lnTo>
                        <a:pt x="36837" y="59770"/>
                      </a:lnTo>
                      <a:lnTo>
                        <a:pt x="30418" y="72458"/>
                      </a:lnTo>
                      <a:lnTo>
                        <a:pt x="27627" y="83006"/>
                      </a:lnTo>
                      <a:lnTo>
                        <a:pt x="25674" y="92178"/>
                      </a:lnTo>
                      <a:lnTo>
                        <a:pt x="24837" y="100433"/>
                      </a:lnTo>
                      <a:lnTo>
                        <a:pt x="29023" y="110369"/>
                      </a:lnTo>
                      <a:lnTo>
                        <a:pt x="31813" y="115872"/>
                      </a:lnTo>
                      <a:lnTo>
                        <a:pt x="39348" y="120000"/>
                      </a:lnTo>
                      <a:lnTo>
                        <a:pt x="8093" y="111898"/>
                      </a:lnTo>
                      <a:lnTo>
                        <a:pt x="1953" y="104407"/>
                      </a:lnTo>
                      <a:lnTo>
                        <a:pt x="0" y="98292"/>
                      </a:lnTo>
                      <a:lnTo>
                        <a:pt x="558" y="89273"/>
                      </a:lnTo>
                      <a:lnTo>
                        <a:pt x="558" y="78420"/>
                      </a:lnTo>
                      <a:lnTo>
                        <a:pt x="3906" y="66343"/>
                      </a:lnTo>
                      <a:lnTo>
                        <a:pt x="9767" y="56407"/>
                      </a:lnTo>
                      <a:lnTo>
                        <a:pt x="17023" y="43108"/>
                      </a:lnTo>
                      <a:lnTo>
                        <a:pt x="29023" y="28127"/>
                      </a:lnTo>
                      <a:lnTo>
                        <a:pt x="42139" y="17121"/>
                      </a:lnTo>
                      <a:lnTo>
                        <a:pt x="56651" y="7643"/>
                      </a:lnTo>
                      <a:lnTo>
                        <a:pt x="64465" y="4280"/>
                      </a:lnTo>
                      <a:lnTo>
                        <a:pt x="75348" y="917"/>
                      </a:lnTo>
                      <a:lnTo>
                        <a:pt x="81209" y="0"/>
                      </a:lnTo>
                      <a:lnTo>
                        <a:pt x="120000" y="5808"/>
                      </a:lnTo>
                      <a:close/>
                    </a:path>
                  </a:pathLst>
                </a:custGeom>
                <a:solidFill>
                  <a:srgbClr val="99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49" name="Shape 349"/>
                <p:cNvSpPr/>
                <p:nvPr/>
              </p:nvSpPr>
              <p:spPr>
                <a:xfrm>
                  <a:off x="7053261" y="5559425"/>
                  <a:ext cx="76199" cy="134936"/>
                </a:xfrm>
                <a:custGeom>
                  <a:pathLst>
                    <a:path extrusionOk="0" h="120000" w="120000">
                      <a:moveTo>
                        <a:pt x="108750" y="69882"/>
                      </a:moveTo>
                      <a:lnTo>
                        <a:pt x="115000" y="58588"/>
                      </a:lnTo>
                      <a:lnTo>
                        <a:pt x="118750" y="48705"/>
                      </a:lnTo>
                      <a:lnTo>
                        <a:pt x="120000" y="39529"/>
                      </a:lnTo>
                      <a:lnTo>
                        <a:pt x="120000" y="28941"/>
                      </a:lnTo>
                      <a:lnTo>
                        <a:pt x="120000" y="20470"/>
                      </a:lnTo>
                      <a:lnTo>
                        <a:pt x="115000" y="14117"/>
                      </a:lnTo>
                      <a:lnTo>
                        <a:pt x="110000" y="7764"/>
                      </a:lnTo>
                      <a:lnTo>
                        <a:pt x="103750" y="3529"/>
                      </a:lnTo>
                      <a:lnTo>
                        <a:pt x="96250" y="705"/>
                      </a:lnTo>
                      <a:lnTo>
                        <a:pt x="87500" y="0"/>
                      </a:lnTo>
                      <a:lnTo>
                        <a:pt x="77500" y="1411"/>
                      </a:lnTo>
                      <a:lnTo>
                        <a:pt x="67500" y="4941"/>
                      </a:lnTo>
                      <a:lnTo>
                        <a:pt x="56250" y="8470"/>
                      </a:lnTo>
                      <a:lnTo>
                        <a:pt x="46250" y="14823"/>
                      </a:lnTo>
                      <a:lnTo>
                        <a:pt x="35000" y="23294"/>
                      </a:lnTo>
                      <a:lnTo>
                        <a:pt x="26250" y="31058"/>
                      </a:lnTo>
                      <a:lnTo>
                        <a:pt x="20000" y="40235"/>
                      </a:lnTo>
                      <a:lnTo>
                        <a:pt x="11250" y="50823"/>
                      </a:lnTo>
                      <a:lnTo>
                        <a:pt x="6250" y="61411"/>
                      </a:lnTo>
                      <a:lnTo>
                        <a:pt x="1250" y="71294"/>
                      </a:lnTo>
                      <a:lnTo>
                        <a:pt x="0" y="80470"/>
                      </a:lnTo>
                      <a:lnTo>
                        <a:pt x="0" y="91058"/>
                      </a:lnTo>
                      <a:lnTo>
                        <a:pt x="0" y="99529"/>
                      </a:lnTo>
                      <a:lnTo>
                        <a:pt x="6250" y="105882"/>
                      </a:lnTo>
                      <a:lnTo>
                        <a:pt x="10000" y="112235"/>
                      </a:lnTo>
                      <a:lnTo>
                        <a:pt x="16250" y="117176"/>
                      </a:lnTo>
                      <a:lnTo>
                        <a:pt x="23750" y="119294"/>
                      </a:lnTo>
                      <a:lnTo>
                        <a:pt x="32500" y="120000"/>
                      </a:lnTo>
                      <a:lnTo>
                        <a:pt x="43750" y="118588"/>
                      </a:lnTo>
                      <a:lnTo>
                        <a:pt x="53750" y="115058"/>
                      </a:lnTo>
                      <a:lnTo>
                        <a:pt x="63750" y="111529"/>
                      </a:lnTo>
                      <a:lnTo>
                        <a:pt x="73750" y="105176"/>
                      </a:lnTo>
                      <a:lnTo>
                        <a:pt x="85000" y="97411"/>
                      </a:lnTo>
                      <a:lnTo>
                        <a:pt x="93750" y="88941"/>
                      </a:lnTo>
                      <a:lnTo>
                        <a:pt x="101250" y="79764"/>
                      </a:lnTo>
                      <a:lnTo>
                        <a:pt x="108750" y="69882"/>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50" name="Shape 350"/>
                <p:cNvSpPr/>
                <p:nvPr/>
              </p:nvSpPr>
              <p:spPr>
                <a:xfrm>
                  <a:off x="5180012" y="5434012"/>
                  <a:ext cx="361950" cy="590550"/>
                </a:xfrm>
                <a:custGeom>
                  <a:pathLst>
                    <a:path extrusionOk="0" h="120000" w="120000">
                      <a:moveTo>
                        <a:pt x="99736" y="48548"/>
                      </a:moveTo>
                      <a:lnTo>
                        <a:pt x="94736" y="42419"/>
                      </a:lnTo>
                      <a:lnTo>
                        <a:pt x="89736" y="36451"/>
                      </a:lnTo>
                      <a:lnTo>
                        <a:pt x="83947" y="30806"/>
                      </a:lnTo>
                      <a:lnTo>
                        <a:pt x="77894" y="25483"/>
                      </a:lnTo>
                      <a:lnTo>
                        <a:pt x="72105" y="20645"/>
                      </a:lnTo>
                      <a:lnTo>
                        <a:pt x="65789" y="16129"/>
                      </a:lnTo>
                      <a:lnTo>
                        <a:pt x="59473" y="11935"/>
                      </a:lnTo>
                      <a:lnTo>
                        <a:pt x="53157" y="8548"/>
                      </a:lnTo>
                      <a:lnTo>
                        <a:pt x="47105" y="5483"/>
                      </a:lnTo>
                      <a:lnTo>
                        <a:pt x="40789" y="3225"/>
                      </a:lnTo>
                      <a:lnTo>
                        <a:pt x="35263" y="1290"/>
                      </a:lnTo>
                      <a:lnTo>
                        <a:pt x="29736" y="483"/>
                      </a:lnTo>
                      <a:lnTo>
                        <a:pt x="24473" y="0"/>
                      </a:lnTo>
                      <a:lnTo>
                        <a:pt x="19736" y="161"/>
                      </a:lnTo>
                      <a:lnTo>
                        <a:pt x="14999" y="967"/>
                      </a:lnTo>
                      <a:lnTo>
                        <a:pt x="11052" y="2419"/>
                      </a:lnTo>
                      <a:lnTo>
                        <a:pt x="7894" y="4677"/>
                      </a:lnTo>
                      <a:lnTo>
                        <a:pt x="5000" y="7419"/>
                      </a:lnTo>
                      <a:lnTo>
                        <a:pt x="2631" y="10806"/>
                      </a:lnTo>
                      <a:lnTo>
                        <a:pt x="1578" y="14516"/>
                      </a:lnTo>
                      <a:lnTo>
                        <a:pt x="263" y="19032"/>
                      </a:lnTo>
                      <a:lnTo>
                        <a:pt x="0" y="23709"/>
                      </a:lnTo>
                      <a:lnTo>
                        <a:pt x="263" y="28870"/>
                      </a:lnTo>
                      <a:lnTo>
                        <a:pt x="1578" y="34516"/>
                      </a:lnTo>
                      <a:lnTo>
                        <a:pt x="3157" y="40322"/>
                      </a:lnTo>
                      <a:lnTo>
                        <a:pt x="5526" y="46290"/>
                      </a:lnTo>
                      <a:lnTo>
                        <a:pt x="8157" y="52580"/>
                      </a:lnTo>
                      <a:lnTo>
                        <a:pt x="11842" y="58870"/>
                      </a:lnTo>
                      <a:lnTo>
                        <a:pt x="15789" y="65000"/>
                      </a:lnTo>
                      <a:lnTo>
                        <a:pt x="20263" y="71290"/>
                      </a:lnTo>
                      <a:lnTo>
                        <a:pt x="25263" y="77419"/>
                      </a:lnTo>
                      <a:lnTo>
                        <a:pt x="30263" y="83387"/>
                      </a:lnTo>
                      <a:lnTo>
                        <a:pt x="36052" y="89193"/>
                      </a:lnTo>
                      <a:lnTo>
                        <a:pt x="42105" y="94354"/>
                      </a:lnTo>
                      <a:lnTo>
                        <a:pt x="47894" y="99193"/>
                      </a:lnTo>
                      <a:lnTo>
                        <a:pt x="54210" y="103709"/>
                      </a:lnTo>
                      <a:lnTo>
                        <a:pt x="60526" y="107903"/>
                      </a:lnTo>
                      <a:lnTo>
                        <a:pt x="66842" y="111290"/>
                      </a:lnTo>
                      <a:lnTo>
                        <a:pt x="72894" y="114354"/>
                      </a:lnTo>
                      <a:lnTo>
                        <a:pt x="79210" y="116774"/>
                      </a:lnTo>
                      <a:lnTo>
                        <a:pt x="84736" y="118548"/>
                      </a:lnTo>
                      <a:lnTo>
                        <a:pt x="90263" y="119516"/>
                      </a:lnTo>
                      <a:lnTo>
                        <a:pt x="95526" y="120000"/>
                      </a:lnTo>
                      <a:lnTo>
                        <a:pt x="100263" y="119838"/>
                      </a:lnTo>
                      <a:lnTo>
                        <a:pt x="104999" y="118870"/>
                      </a:lnTo>
                      <a:lnTo>
                        <a:pt x="108947" y="117419"/>
                      </a:lnTo>
                      <a:lnTo>
                        <a:pt x="112105" y="115322"/>
                      </a:lnTo>
                      <a:lnTo>
                        <a:pt x="114999" y="112419"/>
                      </a:lnTo>
                      <a:lnTo>
                        <a:pt x="117368" y="109193"/>
                      </a:lnTo>
                      <a:lnTo>
                        <a:pt x="118684" y="105322"/>
                      </a:lnTo>
                      <a:lnTo>
                        <a:pt x="119736" y="100967"/>
                      </a:lnTo>
                      <a:lnTo>
                        <a:pt x="119999" y="96129"/>
                      </a:lnTo>
                      <a:lnTo>
                        <a:pt x="119736" y="90967"/>
                      </a:lnTo>
                      <a:lnTo>
                        <a:pt x="118684" y="85322"/>
                      </a:lnTo>
                      <a:lnTo>
                        <a:pt x="116842" y="79677"/>
                      </a:lnTo>
                      <a:lnTo>
                        <a:pt x="114473" y="73709"/>
                      </a:lnTo>
                      <a:lnTo>
                        <a:pt x="111842" y="67419"/>
                      </a:lnTo>
                      <a:lnTo>
                        <a:pt x="108157" y="60967"/>
                      </a:lnTo>
                      <a:lnTo>
                        <a:pt x="104210" y="54838"/>
                      </a:lnTo>
                      <a:lnTo>
                        <a:pt x="99736" y="48548"/>
                      </a:lnTo>
                      <a:close/>
                    </a:path>
                  </a:pathLst>
                </a:custGeom>
                <a:solidFill>
                  <a:srgbClr val="CC33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51" name="Shape 351"/>
                <p:cNvSpPr/>
                <p:nvPr/>
              </p:nvSpPr>
              <p:spPr>
                <a:xfrm>
                  <a:off x="5208587" y="5405437"/>
                  <a:ext cx="392112" cy="608011"/>
                </a:xfrm>
                <a:custGeom>
                  <a:pathLst>
                    <a:path extrusionOk="0" h="120000" w="120000">
                      <a:moveTo>
                        <a:pt x="0" y="7989"/>
                      </a:moveTo>
                      <a:lnTo>
                        <a:pt x="9716" y="7362"/>
                      </a:lnTo>
                      <a:lnTo>
                        <a:pt x="19190" y="7362"/>
                      </a:lnTo>
                      <a:lnTo>
                        <a:pt x="28421" y="11749"/>
                      </a:lnTo>
                      <a:lnTo>
                        <a:pt x="40566" y="17075"/>
                      </a:lnTo>
                      <a:lnTo>
                        <a:pt x="47125" y="21305"/>
                      </a:lnTo>
                      <a:lnTo>
                        <a:pt x="53927" y="26475"/>
                      </a:lnTo>
                      <a:lnTo>
                        <a:pt x="61943" y="34934"/>
                      </a:lnTo>
                      <a:lnTo>
                        <a:pt x="68259" y="42610"/>
                      </a:lnTo>
                      <a:lnTo>
                        <a:pt x="76275" y="51070"/>
                      </a:lnTo>
                      <a:lnTo>
                        <a:pt x="81619" y="59060"/>
                      </a:lnTo>
                      <a:lnTo>
                        <a:pt x="88906" y="70496"/>
                      </a:lnTo>
                      <a:lnTo>
                        <a:pt x="93279" y="81618"/>
                      </a:lnTo>
                      <a:lnTo>
                        <a:pt x="96923" y="91018"/>
                      </a:lnTo>
                      <a:lnTo>
                        <a:pt x="98866" y="99634"/>
                      </a:lnTo>
                      <a:lnTo>
                        <a:pt x="96923" y="109817"/>
                      </a:lnTo>
                      <a:lnTo>
                        <a:pt x="94979" y="115143"/>
                      </a:lnTo>
                      <a:lnTo>
                        <a:pt x="89635" y="120000"/>
                      </a:lnTo>
                      <a:lnTo>
                        <a:pt x="115141" y="110130"/>
                      </a:lnTo>
                      <a:lnTo>
                        <a:pt x="119514" y="102297"/>
                      </a:lnTo>
                      <a:lnTo>
                        <a:pt x="120000" y="95561"/>
                      </a:lnTo>
                      <a:lnTo>
                        <a:pt x="118056" y="86631"/>
                      </a:lnTo>
                      <a:lnTo>
                        <a:pt x="116356" y="75665"/>
                      </a:lnTo>
                      <a:lnTo>
                        <a:pt x="111012" y="63133"/>
                      </a:lnTo>
                      <a:lnTo>
                        <a:pt x="104696" y="53107"/>
                      </a:lnTo>
                      <a:lnTo>
                        <a:pt x="95708" y="40104"/>
                      </a:lnTo>
                      <a:lnTo>
                        <a:pt x="83076" y="25691"/>
                      </a:lnTo>
                      <a:lnTo>
                        <a:pt x="69716" y="15195"/>
                      </a:lnTo>
                      <a:lnTo>
                        <a:pt x="55627" y="6109"/>
                      </a:lnTo>
                      <a:lnTo>
                        <a:pt x="48582" y="3446"/>
                      </a:lnTo>
                      <a:lnTo>
                        <a:pt x="38866" y="626"/>
                      </a:lnTo>
                      <a:lnTo>
                        <a:pt x="33765" y="0"/>
                      </a:lnTo>
                      <a:lnTo>
                        <a:pt x="0" y="7989"/>
                      </a:lnTo>
                      <a:close/>
                    </a:path>
                  </a:pathLst>
                </a:custGeom>
                <a:solidFill>
                  <a:srgbClr val="99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52" name="Shape 352"/>
                <p:cNvSpPr/>
                <p:nvPr/>
              </p:nvSpPr>
              <p:spPr>
                <a:xfrm>
                  <a:off x="5313362" y="5672137"/>
                  <a:ext cx="87311" cy="130175"/>
                </a:xfrm>
                <a:custGeom>
                  <a:pathLst>
                    <a:path extrusionOk="0" h="120000" w="120000">
                      <a:moveTo>
                        <a:pt x="103486" y="46987"/>
                      </a:moveTo>
                      <a:lnTo>
                        <a:pt x="95779" y="36144"/>
                      </a:lnTo>
                      <a:lnTo>
                        <a:pt x="86972" y="27469"/>
                      </a:lnTo>
                      <a:lnTo>
                        <a:pt x="77064" y="19518"/>
                      </a:lnTo>
                      <a:lnTo>
                        <a:pt x="67155" y="12289"/>
                      </a:lnTo>
                      <a:lnTo>
                        <a:pt x="56146" y="6506"/>
                      </a:lnTo>
                      <a:lnTo>
                        <a:pt x="45137" y="3614"/>
                      </a:lnTo>
                      <a:lnTo>
                        <a:pt x="36330" y="722"/>
                      </a:lnTo>
                      <a:lnTo>
                        <a:pt x="26422" y="0"/>
                      </a:lnTo>
                      <a:lnTo>
                        <a:pt x="19816" y="1445"/>
                      </a:lnTo>
                      <a:lnTo>
                        <a:pt x="12110" y="5060"/>
                      </a:lnTo>
                      <a:lnTo>
                        <a:pt x="6605" y="10120"/>
                      </a:lnTo>
                      <a:lnTo>
                        <a:pt x="3302" y="15903"/>
                      </a:lnTo>
                      <a:lnTo>
                        <a:pt x="1100" y="23855"/>
                      </a:lnTo>
                      <a:lnTo>
                        <a:pt x="0" y="32530"/>
                      </a:lnTo>
                      <a:lnTo>
                        <a:pt x="2201" y="42650"/>
                      </a:lnTo>
                      <a:lnTo>
                        <a:pt x="4403" y="52771"/>
                      </a:lnTo>
                      <a:lnTo>
                        <a:pt x="11009" y="62168"/>
                      </a:lnTo>
                      <a:lnTo>
                        <a:pt x="16513" y="73012"/>
                      </a:lnTo>
                      <a:lnTo>
                        <a:pt x="24220" y="83132"/>
                      </a:lnTo>
                      <a:lnTo>
                        <a:pt x="33027" y="92530"/>
                      </a:lnTo>
                      <a:lnTo>
                        <a:pt x="42935" y="100481"/>
                      </a:lnTo>
                      <a:lnTo>
                        <a:pt x="52844" y="107710"/>
                      </a:lnTo>
                      <a:lnTo>
                        <a:pt x="63853" y="113493"/>
                      </a:lnTo>
                      <a:lnTo>
                        <a:pt x="74862" y="116385"/>
                      </a:lnTo>
                      <a:lnTo>
                        <a:pt x="83669" y="118554"/>
                      </a:lnTo>
                      <a:lnTo>
                        <a:pt x="93577" y="119999"/>
                      </a:lnTo>
                      <a:lnTo>
                        <a:pt x="100183" y="117831"/>
                      </a:lnTo>
                      <a:lnTo>
                        <a:pt x="107889" y="114939"/>
                      </a:lnTo>
                      <a:lnTo>
                        <a:pt x="112293" y="109879"/>
                      </a:lnTo>
                      <a:lnTo>
                        <a:pt x="116697" y="103373"/>
                      </a:lnTo>
                      <a:lnTo>
                        <a:pt x="118899" y="96144"/>
                      </a:lnTo>
                      <a:lnTo>
                        <a:pt x="120000" y="87469"/>
                      </a:lnTo>
                      <a:lnTo>
                        <a:pt x="117798" y="76626"/>
                      </a:lnTo>
                      <a:lnTo>
                        <a:pt x="115596" y="67228"/>
                      </a:lnTo>
                      <a:lnTo>
                        <a:pt x="108990" y="57108"/>
                      </a:lnTo>
                      <a:lnTo>
                        <a:pt x="103486" y="46987"/>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353" name="Shape 353"/>
                <p:cNvGrpSpPr/>
                <p:nvPr/>
              </p:nvGrpSpPr>
              <p:grpSpPr>
                <a:xfrm>
                  <a:off x="5664200" y="3962400"/>
                  <a:ext cx="873125" cy="471487"/>
                  <a:chOff x="5664200" y="3962400"/>
                  <a:chExt cx="873125" cy="471487"/>
                </a:xfrm>
              </p:grpSpPr>
              <p:sp>
                <p:nvSpPr>
                  <p:cNvPr id="354" name="Shape 354"/>
                  <p:cNvSpPr/>
                  <p:nvPr/>
                </p:nvSpPr>
                <p:spPr>
                  <a:xfrm>
                    <a:off x="5870575" y="4002087"/>
                    <a:ext cx="133349" cy="161925"/>
                  </a:xfrm>
                  <a:custGeom>
                    <a:pathLst>
                      <a:path extrusionOk="0" h="120000" w="120000">
                        <a:moveTo>
                          <a:pt x="98313" y="117658"/>
                        </a:moveTo>
                        <a:lnTo>
                          <a:pt x="1445" y="25170"/>
                        </a:lnTo>
                        <a:lnTo>
                          <a:pt x="0" y="8780"/>
                        </a:lnTo>
                        <a:lnTo>
                          <a:pt x="13734" y="0"/>
                        </a:lnTo>
                        <a:lnTo>
                          <a:pt x="33975" y="0"/>
                        </a:lnTo>
                        <a:lnTo>
                          <a:pt x="119999" y="108292"/>
                        </a:lnTo>
                        <a:lnTo>
                          <a:pt x="114939" y="120000"/>
                        </a:lnTo>
                        <a:lnTo>
                          <a:pt x="98313" y="117658"/>
                        </a:lnTo>
                        <a:close/>
                      </a:path>
                    </a:pathLst>
                  </a:custGeom>
                  <a:solidFill>
                    <a:srgbClr val="99CCFF"/>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55" name="Shape 355"/>
                  <p:cNvSpPr/>
                  <p:nvPr/>
                </p:nvSpPr>
                <p:spPr>
                  <a:xfrm>
                    <a:off x="5683250" y="4167187"/>
                    <a:ext cx="193675" cy="79375"/>
                  </a:xfrm>
                  <a:custGeom>
                    <a:pathLst>
                      <a:path extrusionOk="0" h="120000" w="120000">
                        <a:moveTo>
                          <a:pt x="110163" y="120000"/>
                        </a:moveTo>
                        <a:lnTo>
                          <a:pt x="9836" y="74400"/>
                        </a:lnTo>
                        <a:lnTo>
                          <a:pt x="0" y="50400"/>
                        </a:lnTo>
                        <a:lnTo>
                          <a:pt x="2950" y="20400"/>
                        </a:lnTo>
                        <a:lnTo>
                          <a:pt x="13278" y="0"/>
                        </a:lnTo>
                        <a:lnTo>
                          <a:pt x="116065" y="84000"/>
                        </a:lnTo>
                        <a:lnTo>
                          <a:pt x="120000" y="106800"/>
                        </a:lnTo>
                        <a:lnTo>
                          <a:pt x="110163" y="120000"/>
                        </a:lnTo>
                        <a:close/>
                      </a:path>
                    </a:pathLst>
                  </a:custGeom>
                  <a:solidFill>
                    <a:srgbClr val="99CCFF"/>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56" name="Shape 356"/>
                  <p:cNvSpPr/>
                  <p:nvPr/>
                </p:nvSpPr>
                <p:spPr>
                  <a:xfrm>
                    <a:off x="6254750" y="4051300"/>
                    <a:ext cx="169861" cy="134936"/>
                  </a:xfrm>
                  <a:custGeom>
                    <a:pathLst>
                      <a:path extrusionOk="0" h="120000" w="120000">
                        <a:moveTo>
                          <a:pt x="2253" y="97411"/>
                        </a:moveTo>
                        <a:lnTo>
                          <a:pt x="96338" y="705"/>
                        </a:lnTo>
                        <a:lnTo>
                          <a:pt x="112112" y="0"/>
                        </a:lnTo>
                        <a:lnTo>
                          <a:pt x="119999" y="14117"/>
                        </a:lnTo>
                        <a:lnTo>
                          <a:pt x="119436" y="34588"/>
                        </a:lnTo>
                        <a:lnTo>
                          <a:pt x="10704" y="120000"/>
                        </a:lnTo>
                        <a:lnTo>
                          <a:pt x="0" y="114352"/>
                        </a:lnTo>
                        <a:lnTo>
                          <a:pt x="2253" y="97411"/>
                        </a:lnTo>
                        <a:close/>
                      </a:path>
                    </a:pathLst>
                  </a:custGeom>
                  <a:solidFill>
                    <a:srgbClr val="99CCFF"/>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57" name="Shape 357"/>
                  <p:cNvSpPr/>
                  <p:nvPr/>
                </p:nvSpPr>
                <p:spPr>
                  <a:xfrm>
                    <a:off x="6343650" y="4297362"/>
                    <a:ext cx="193675" cy="69849"/>
                  </a:xfrm>
                  <a:custGeom>
                    <a:pathLst>
                      <a:path extrusionOk="0" h="120000" w="120000">
                        <a:moveTo>
                          <a:pt x="6367" y="74482"/>
                        </a:moveTo>
                        <a:lnTo>
                          <a:pt x="103836" y="0"/>
                        </a:lnTo>
                        <a:lnTo>
                          <a:pt x="117061" y="13793"/>
                        </a:lnTo>
                        <a:lnTo>
                          <a:pt x="120000" y="45517"/>
                        </a:lnTo>
                        <a:lnTo>
                          <a:pt x="113632" y="80000"/>
                        </a:lnTo>
                        <a:lnTo>
                          <a:pt x="7346" y="120000"/>
                        </a:lnTo>
                        <a:lnTo>
                          <a:pt x="0" y="99310"/>
                        </a:lnTo>
                        <a:lnTo>
                          <a:pt x="6367" y="74482"/>
                        </a:lnTo>
                        <a:close/>
                      </a:path>
                    </a:pathLst>
                  </a:custGeom>
                  <a:solidFill>
                    <a:srgbClr val="99CCFF"/>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58" name="Shape 358"/>
                  <p:cNvSpPr/>
                  <p:nvPr/>
                </p:nvSpPr>
                <p:spPr>
                  <a:xfrm>
                    <a:off x="5664200" y="4367212"/>
                    <a:ext cx="196850" cy="66674"/>
                  </a:xfrm>
                  <a:custGeom>
                    <a:pathLst>
                      <a:path extrusionOk="0" h="120000" w="120000">
                        <a:moveTo>
                          <a:pt x="113198" y="45714"/>
                        </a:moveTo>
                        <a:lnTo>
                          <a:pt x="16032" y="120000"/>
                        </a:lnTo>
                        <a:lnTo>
                          <a:pt x="2914" y="107142"/>
                        </a:lnTo>
                        <a:lnTo>
                          <a:pt x="0" y="71428"/>
                        </a:lnTo>
                        <a:lnTo>
                          <a:pt x="6315" y="35714"/>
                        </a:lnTo>
                        <a:lnTo>
                          <a:pt x="112712" y="0"/>
                        </a:lnTo>
                        <a:lnTo>
                          <a:pt x="120000" y="20000"/>
                        </a:lnTo>
                        <a:lnTo>
                          <a:pt x="113198" y="45714"/>
                        </a:lnTo>
                        <a:close/>
                      </a:path>
                    </a:pathLst>
                  </a:custGeom>
                  <a:solidFill>
                    <a:srgbClr val="99CCFF"/>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59" name="Shape 359"/>
                  <p:cNvSpPr/>
                  <p:nvPr/>
                </p:nvSpPr>
                <p:spPr>
                  <a:xfrm>
                    <a:off x="6115050" y="3962400"/>
                    <a:ext cx="52387" cy="196850"/>
                  </a:xfrm>
                  <a:custGeom>
                    <a:pathLst>
                      <a:path extrusionOk="0" h="120000" w="120000">
                        <a:moveTo>
                          <a:pt x="0" y="110806"/>
                        </a:moveTo>
                        <a:lnTo>
                          <a:pt x="10746" y="11129"/>
                        </a:lnTo>
                        <a:lnTo>
                          <a:pt x="37611" y="0"/>
                        </a:lnTo>
                        <a:lnTo>
                          <a:pt x="84179" y="483"/>
                        </a:lnTo>
                        <a:lnTo>
                          <a:pt x="120000" y="9677"/>
                        </a:lnTo>
                        <a:lnTo>
                          <a:pt x="57313" y="114677"/>
                        </a:lnTo>
                        <a:lnTo>
                          <a:pt x="23283" y="120000"/>
                        </a:lnTo>
                        <a:lnTo>
                          <a:pt x="0" y="110806"/>
                        </a:lnTo>
                        <a:close/>
                      </a:path>
                    </a:pathLst>
                  </a:custGeom>
                  <a:solidFill>
                    <a:srgbClr val="99CCFF"/>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360" name="Shape 360"/>
                <p:cNvSpPr/>
                <p:nvPr/>
              </p:nvSpPr>
              <p:spPr>
                <a:xfrm>
                  <a:off x="6019800" y="4752975"/>
                  <a:ext cx="315912" cy="596900"/>
                </a:xfrm>
                <a:custGeom>
                  <a:pathLst>
                    <a:path extrusionOk="0" h="120000" w="120000">
                      <a:moveTo>
                        <a:pt x="45829" y="0"/>
                      </a:moveTo>
                      <a:lnTo>
                        <a:pt x="63919" y="0"/>
                      </a:lnTo>
                      <a:lnTo>
                        <a:pt x="85929" y="2077"/>
                      </a:lnTo>
                      <a:lnTo>
                        <a:pt x="97989" y="8628"/>
                      </a:lnTo>
                      <a:lnTo>
                        <a:pt x="109748" y="20133"/>
                      </a:lnTo>
                      <a:lnTo>
                        <a:pt x="115778" y="28761"/>
                      </a:lnTo>
                      <a:lnTo>
                        <a:pt x="120000" y="39307"/>
                      </a:lnTo>
                      <a:lnTo>
                        <a:pt x="120000" y="51930"/>
                      </a:lnTo>
                      <a:lnTo>
                        <a:pt x="117889" y="64873"/>
                      </a:lnTo>
                      <a:lnTo>
                        <a:pt x="115778" y="78615"/>
                      </a:lnTo>
                      <a:lnTo>
                        <a:pt x="107638" y="95552"/>
                      </a:lnTo>
                      <a:lnTo>
                        <a:pt x="97989" y="107376"/>
                      </a:lnTo>
                      <a:lnTo>
                        <a:pt x="79899" y="116804"/>
                      </a:lnTo>
                      <a:lnTo>
                        <a:pt x="60000" y="120000"/>
                      </a:lnTo>
                      <a:lnTo>
                        <a:pt x="37989" y="116804"/>
                      </a:lnTo>
                      <a:lnTo>
                        <a:pt x="23819" y="101944"/>
                      </a:lnTo>
                      <a:lnTo>
                        <a:pt x="14170" y="88202"/>
                      </a:lnTo>
                      <a:lnTo>
                        <a:pt x="7839" y="72223"/>
                      </a:lnTo>
                      <a:lnTo>
                        <a:pt x="0" y="57363"/>
                      </a:lnTo>
                      <a:lnTo>
                        <a:pt x="0" y="37230"/>
                      </a:lnTo>
                      <a:lnTo>
                        <a:pt x="6030" y="23488"/>
                      </a:lnTo>
                      <a:lnTo>
                        <a:pt x="14170" y="12623"/>
                      </a:lnTo>
                      <a:lnTo>
                        <a:pt x="23819" y="0"/>
                      </a:lnTo>
                      <a:lnTo>
                        <a:pt x="45829" y="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361" name="Shape 361"/>
              <p:cNvSpPr txBox="1"/>
              <p:nvPr/>
            </p:nvSpPr>
            <p:spPr>
              <a:xfrm>
                <a:off x="5568950" y="5791200"/>
                <a:ext cx="1935161" cy="82867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Pouca</a:t>
                </a:r>
                <a:r>
                  <a:rPr lang="pt-BR" sz="1200"/>
                  <a:t> </a:t>
                </a:r>
                <a:r>
                  <a:rPr b="1" i="0" lang="pt-BR" sz="1200" u="none">
                    <a:solidFill>
                      <a:schemeClr val="dk1"/>
                    </a:solidFill>
                    <a:latin typeface="Arial"/>
                    <a:ea typeface="Arial"/>
                    <a:cs typeface="Arial"/>
                    <a:sym typeface="Arial"/>
                  </a:rPr>
                  <a:t>repetibilidade</a:t>
                </a:r>
                <a:r>
                  <a:rPr b="1" i="0" lang="pt-BR" sz="2400" u="none">
                    <a:solidFill>
                      <a:schemeClr val="dk1"/>
                    </a:solidFill>
                    <a:latin typeface="Arial"/>
                    <a:ea typeface="Arial"/>
                    <a:cs typeface="Arial"/>
                    <a:sym typeface="Arial"/>
                  </a:rPr>
                  <a:t> </a:t>
                </a:r>
              </a:p>
            </p:txBody>
          </p:sp>
        </p:grpSp>
        <p:grpSp>
          <p:nvGrpSpPr>
            <p:cNvPr id="362" name="Shape 362"/>
            <p:cNvGrpSpPr/>
            <p:nvPr/>
          </p:nvGrpSpPr>
          <p:grpSpPr>
            <a:xfrm>
              <a:off x="7308850" y="1495425"/>
              <a:ext cx="1312861" cy="1412874"/>
              <a:chOff x="3817937" y="4343400"/>
              <a:chExt cx="1247774" cy="1412874"/>
            </a:xfrm>
          </p:grpSpPr>
          <p:sp>
            <p:nvSpPr>
              <p:cNvPr id="363" name="Shape 363"/>
              <p:cNvSpPr/>
              <p:nvPr/>
            </p:nvSpPr>
            <p:spPr>
              <a:xfrm>
                <a:off x="3817937" y="4343400"/>
                <a:ext cx="1247774" cy="1412874"/>
              </a:xfrm>
              <a:custGeom>
                <a:pathLst>
                  <a:path extrusionOk="0" h="120000" w="120000">
                    <a:moveTo>
                      <a:pt x="41951" y="22193"/>
                    </a:moveTo>
                    <a:lnTo>
                      <a:pt x="34874" y="27899"/>
                    </a:lnTo>
                    <a:lnTo>
                      <a:pt x="26423" y="33605"/>
                    </a:lnTo>
                    <a:lnTo>
                      <a:pt x="17462" y="42680"/>
                    </a:lnTo>
                    <a:lnTo>
                      <a:pt x="7738" y="54631"/>
                    </a:lnTo>
                    <a:lnTo>
                      <a:pt x="2596" y="64829"/>
                    </a:lnTo>
                    <a:lnTo>
                      <a:pt x="0" y="72826"/>
                    </a:lnTo>
                    <a:lnTo>
                      <a:pt x="0" y="77903"/>
                    </a:lnTo>
                    <a:lnTo>
                      <a:pt x="661" y="88730"/>
                    </a:lnTo>
                    <a:lnTo>
                      <a:pt x="2596" y="96727"/>
                    </a:lnTo>
                    <a:lnTo>
                      <a:pt x="7738" y="101804"/>
                    </a:lnTo>
                    <a:lnTo>
                      <a:pt x="18073" y="108094"/>
                    </a:lnTo>
                    <a:lnTo>
                      <a:pt x="27747" y="112092"/>
                    </a:lnTo>
                    <a:lnTo>
                      <a:pt x="39966" y="116046"/>
                    </a:lnTo>
                    <a:lnTo>
                      <a:pt x="47093" y="118337"/>
                    </a:lnTo>
                    <a:lnTo>
                      <a:pt x="59363" y="120000"/>
                    </a:lnTo>
                    <a:lnTo>
                      <a:pt x="78048" y="118337"/>
                    </a:lnTo>
                    <a:lnTo>
                      <a:pt x="94187" y="114339"/>
                    </a:lnTo>
                    <a:lnTo>
                      <a:pt x="104471" y="108678"/>
                    </a:lnTo>
                    <a:lnTo>
                      <a:pt x="110937" y="102433"/>
                    </a:lnTo>
                    <a:lnTo>
                      <a:pt x="114806" y="96143"/>
                    </a:lnTo>
                    <a:lnTo>
                      <a:pt x="118676" y="88191"/>
                    </a:lnTo>
                    <a:lnTo>
                      <a:pt x="120000" y="79071"/>
                    </a:lnTo>
                    <a:lnTo>
                      <a:pt x="120000" y="66581"/>
                    </a:lnTo>
                    <a:lnTo>
                      <a:pt x="117403" y="58584"/>
                    </a:lnTo>
                    <a:lnTo>
                      <a:pt x="112210" y="50048"/>
                    </a:lnTo>
                    <a:lnTo>
                      <a:pt x="105133" y="42141"/>
                    </a:lnTo>
                    <a:lnTo>
                      <a:pt x="97394" y="35806"/>
                    </a:lnTo>
                    <a:lnTo>
                      <a:pt x="89656" y="30730"/>
                    </a:lnTo>
                    <a:lnTo>
                      <a:pt x="78659" y="26192"/>
                    </a:lnTo>
                    <a:lnTo>
                      <a:pt x="78048" y="23317"/>
                    </a:lnTo>
                    <a:lnTo>
                      <a:pt x="87721" y="14241"/>
                    </a:lnTo>
                    <a:lnTo>
                      <a:pt x="88332" y="8536"/>
                    </a:lnTo>
                    <a:lnTo>
                      <a:pt x="77386" y="14241"/>
                    </a:lnTo>
                    <a:lnTo>
                      <a:pt x="81255" y="3998"/>
                    </a:lnTo>
                    <a:lnTo>
                      <a:pt x="79983" y="3459"/>
                    </a:lnTo>
                    <a:lnTo>
                      <a:pt x="76113" y="3459"/>
                    </a:lnTo>
                    <a:lnTo>
                      <a:pt x="69647" y="10243"/>
                    </a:lnTo>
                    <a:lnTo>
                      <a:pt x="65829" y="14241"/>
                    </a:lnTo>
                    <a:lnTo>
                      <a:pt x="67102" y="6873"/>
                    </a:lnTo>
                    <a:lnTo>
                      <a:pt x="69647" y="1168"/>
                    </a:lnTo>
                    <a:lnTo>
                      <a:pt x="67713" y="0"/>
                    </a:lnTo>
                    <a:lnTo>
                      <a:pt x="63232" y="3459"/>
                    </a:lnTo>
                    <a:lnTo>
                      <a:pt x="58701" y="11950"/>
                    </a:lnTo>
                    <a:lnTo>
                      <a:pt x="56767" y="7412"/>
                    </a:lnTo>
                    <a:lnTo>
                      <a:pt x="52897" y="5705"/>
                    </a:lnTo>
                    <a:lnTo>
                      <a:pt x="50301" y="11366"/>
                    </a:lnTo>
                    <a:lnTo>
                      <a:pt x="49690" y="14780"/>
                    </a:lnTo>
                    <a:lnTo>
                      <a:pt x="42562" y="6873"/>
                    </a:lnTo>
                    <a:lnTo>
                      <a:pt x="33551" y="584"/>
                    </a:lnTo>
                    <a:lnTo>
                      <a:pt x="31005" y="1707"/>
                    </a:lnTo>
                    <a:lnTo>
                      <a:pt x="30292" y="5121"/>
                    </a:lnTo>
                    <a:lnTo>
                      <a:pt x="33551" y="10243"/>
                    </a:lnTo>
                    <a:lnTo>
                      <a:pt x="37369" y="16533"/>
                    </a:lnTo>
                    <a:lnTo>
                      <a:pt x="47093" y="27360"/>
                    </a:lnTo>
                    <a:lnTo>
                      <a:pt x="45820" y="29561"/>
                    </a:lnTo>
                    <a:lnTo>
                      <a:pt x="43835" y="30730"/>
                    </a:lnTo>
                    <a:lnTo>
                      <a:pt x="45159" y="32976"/>
                    </a:lnTo>
                    <a:lnTo>
                      <a:pt x="53508" y="35806"/>
                    </a:lnTo>
                    <a:lnTo>
                      <a:pt x="67102" y="35806"/>
                    </a:lnTo>
                    <a:lnTo>
                      <a:pt x="78659" y="34728"/>
                    </a:lnTo>
                    <a:lnTo>
                      <a:pt x="82579" y="31314"/>
                    </a:lnTo>
                    <a:lnTo>
                      <a:pt x="79983" y="30190"/>
                    </a:lnTo>
                    <a:lnTo>
                      <a:pt x="77386" y="31853"/>
                    </a:lnTo>
                    <a:lnTo>
                      <a:pt x="70309" y="32437"/>
                    </a:lnTo>
                    <a:lnTo>
                      <a:pt x="63232" y="33605"/>
                    </a:lnTo>
                    <a:lnTo>
                      <a:pt x="55494" y="32437"/>
                    </a:lnTo>
                    <a:lnTo>
                      <a:pt x="67102" y="31314"/>
                    </a:lnTo>
                    <a:lnTo>
                      <a:pt x="74789" y="29022"/>
                    </a:lnTo>
                    <a:lnTo>
                      <a:pt x="76113" y="27899"/>
                    </a:lnTo>
                    <a:lnTo>
                      <a:pt x="72906" y="26731"/>
                    </a:lnTo>
                    <a:lnTo>
                      <a:pt x="69036" y="28438"/>
                    </a:lnTo>
                    <a:lnTo>
                      <a:pt x="59974" y="29561"/>
                    </a:lnTo>
                    <a:lnTo>
                      <a:pt x="53508" y="29022"/>
                    </a:lnTo>
                    <a:lnTo>
                      <a:pt x="50301" y="27899"/>
                    </a:lnTo>
                    <a:lnTo>
                      <a:pt x="51624" y="25069"/>
                    </a:lnTo>
                    <a:lnTo>
                      <a:pt x="45820" y="21070"/>
                    </a:lnTo>
                    <a:lnTo>
                      <a:pt x="39966" y="15949"/>
                    </a:lnTo>
                    <a:lnTo>
                      <a:pt x="36758" y="10827"/>
                    </a:lnTo>
                    <a:lnTo>
                      <a:pt x="35485" y="7412"/>
                    </a:lnTo>
                    <a:lnTo>
                      <a:pt x="35485" y="6289"/>
                    </a:lnTo>
                    <a:lnTo>
                      <a:pt x="36758" y="6289"/>
                    </a:lnTo>
                    <a:lnTo>
                      <a:pt x="39966" y="8536"/>
                    </a:lnTo>
                    <a:lnTo>
                      <a:pt x="44497" y="13657"/>
                    </a:lnTo>
                    <a:lnTo>
                      <a:pt x="50301" y="19902"/>
                    </a:lnTo>
                    <a:lnTo>
                      <a:pt x="51624" y="21654"/>
                    </a:lnTo>
                    <a:lnTo>
                      <a:pt x="54170" y="20486"/>
                    </a:lnTo>
                    <a:lnTo>
                      <a:pt x="52897" y="17072"/>
                    </a:lnTo>
                    <a:lnTo>
                      <a:pt x="53508" y="14780"/>
                    </a:lnTo>
                    <a:lnTo>
                      <a:pt x="54170" y="11950"/>
                    </a:lnTo>
                    <a:lnTo>
                      <a:pt x="55494" y="11950"/>
                    </a:lnTo>
                    <a:lnTo>
                      <a:pt x="56767" y="15409"/>
                    </a:lnTo>
                    <a:lnTo>
                      <a:pt x="57378" y="17611"/>
                    </a:lnTo>
                    <a:lnTo>
                      <a:pt x="59363" y="18240"/>
                    </a:lnTo>
                    <a:lnTo>
                      <a:pt x="61960" y="13118"/>
                    </a:lnTo>
                    <a:lnTo>
                      <a:pt x="63232" y="11366"/>
                    </a:lnTo>
                    <a:lnTo>
                      <a:pt x="63843" y="14241"/>
                    </a:lnTo>
                    <a:lnTo>
                      <a:pt x="63843" y="18779"/>
                    </a:lnTo>
                    <a:lnTo>
                      <a:pt x="65829" y="19902"/>
                    </a:lnTo>
                    <a:lnTo>
                      <a:pt x="69036" y="15949"/>
                    </a:lnTo>
                    <a:lnTo>
                      <a:pt x="72244" y="10827"/>
                    </a:lnTo>
                    <a:lnTo>
                      <a:pt x="75502" y="9704"/>
                    </a:lnTo>
                    <a:lnTo>
                      <a:pt x="75502" y="10243"/>
                    </a:lnTo>
                    <a:lnTo>
                      <a:pt x="73517" y="13657"/>
                    </a:lnTo>
                    <a:lnTo>
                      <a:pt x="71582" y="18779"/>
                    </a:lnTo>
                    <a:lnTo>
                      <a:pt x="73517" y="19363"/>
                    </a:lnTo>
                    <a:lnTo>
                      <a:pt x="83852" y="13118"/>
                    </a:lnTo>
                    <a:lnTo>
                      <a:pt x="85125" y="13118"/>
                    </a:lnTo>
                    <a:lnTo>
                      <a:pt x="75502" y="21654"/>
                    </a:lnTo>
                    <a:lnTo>
                      <a:pt x="73517" y="23317"/>
                    </a:lnTo>
                    <a:lnTo>
                      <a:pt x="72906" y="26192"/>
                    </a:lnTo>
                    <a:lnTo>
                      <a:pt x="74789" y="27360"/>
                    </a:lnTo>
                    <a:lnTo>
                      <a:pt x="80644" y="29561"/>
                    </a:lnTo>
                    <a:lnTo>
                      <a:pt x="90318" y="34144"/>
                    </a:lnTo>
                    <a:lnTo>
                      <a:pt x="96784" y="38682"/>
                    </a:lnTo>
                    <a:lnTo>
                      <a:pt x="104471" y="45555"/>
                    </a:lnTo>
                    <a:lnTo>
                      <a:pt x="110326" y="52923"/>
                    </a:lnTo>
                    <a:lnTo>
                      <a:pt x="114196" y="60876"/>
                    </a:lnTo>
                    <a:lnTo>
                      <a:pt x="116741" y="71119"/>
                    </a:lnTo>
                    <a:lnTo>
                      <a:pt x="116079" y="78532"/>
                    </a:lnTo>
                    <a:lnTo>
                      <a:pt x="115417" y="86439"/>
                    </a:lnTo>
                    <a:lnTo>
                      <a:pt x="111599" y="94975"/>
                    </a:lnTo>
                    <a:lnTo>
                      <a:pt x="107730" y="101265"/>
                    </a:lnTo>
                    <a:lnTo>
                      <a:pt x="103198" y="104634"/>
                    </a:lnTo>
                    <a:lnTo>
                      <a:pt x="98056" y="109217"/>
                    </a:lnTo>
                    <a:lnTo>
                      <a:pt x="88332" y="112631"/>
                    </a:lnTo>
                    <a:lnTo>
                      <a:pt x="76775" y="115462"/>
                    </a:lnTo>
                    <a:lnTo>
                      <a:pt x="70920" y="116046"/>
                    </a:lnTo>
                    <a:lnTo>
                      <a:pt x="59974" y="116046"/>
                    </a:lnTo>
                    <a:lnTo>
                      <a:pt x="49690" y="114923"/>
                    </a:lnTo>
                    <a:lnTo>
                      <a:pt x="37369" y="112092"/>
                    </a:lnTo>
                    <a:lnTo>
                      <a:pt x="25812" y="107510"/>
                    </a:lnTo>
                    <a:lnTo>
                      <a:pt x="16750" y="102972"/>
                    </a:lnTo>
                    <a:lnTo>
                      <a:pt x="9011" y="97850"/>
                    </a:lnTo>
                    <a:lnTo>
                      <a:pt x="5803" y="93897"/>
                    </a:lnTo>
                    <a:lnTo>
                      <a:pt x="5193" y="89853"/>
                    </a:lnTo>
                    <a:lnTo>
                      <a:pt x="3920" y="77903"/>
                    </a:lnTo>
                    <a:lnTo>
                      <a:pt x="4531" y="69996"/>
                    </a:lnTo>
                    <a:lnTo>
                      <a:pt x="8400" y="61460"/>
                    </a:lnTo>
                    <a:lnTo>
                      <a:pt x="13542" y="51800"/>
                    </a:lnTo>
                    <a:lnTo>
                      <a:pt x="22554" y="43264"/>
                    </a:lnTo>
                    <a:lnTo>
                      <a:pt x="31005" y="33605"/>
                    </a:lnTo>
                    <a:lnTo>
                      <a:pt x="38693" y="28438"/>
                    </a:lnTo>
                    <a:lnTo>
                      <a:pt x="43224" y="25069"/>
                    </a:lnTo>
                    <a:lnTo>
                      <a:pt x="41951" y="22193"/>
                    </a:lnTo>
                    <a:close/>
                  </a:path>
                </a:pathLst>
              </a:custGeom>
              <a:solidFill>
                <a:srgbClr val="99CCFF"/>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64" name="Shape 364"/>
              <p:cNvSpPr/>
              <p:nvPr/>
            </p:nvSpPr>
            <p:spPr>
              <a:xfrm>
                <a:off x="4308475" y="4899025"/>
                <a:ext cx="254000" cy="436562"/>
              </a:xfrm>
              <a:custGeom>
                <a:pathLst>
                  <a:path extrusionOk="0" h="120000" w="120000">
                    <a:moveTo>
                      <a:pt x="72598" y="22162"/>
                    </a:moveTo>
                    <a:lnTo>
                      <a:pt x="94553" y="23912"/>
                    </a:lnTo>
                    <a:lnTo>
                      <a:pt x="113513" y="33098"/>
                    </a:lnTo>
                    <a:lnTo>
                      <a:pt x="120000" y="42430"/>
                    </a:lnTo>
                    <a:lnTo>
                      <a:pt x="97796" y="46075"/>
                    </a:lnTo>
                    <a:lnTo>
                      <a:pt x="85072" y="38639"/>
                    </a:lnTo>
                    <a:lnTo>
                      <a:pt x="69355" y="34993"/>
                    </a:lnTo>
                    <a:lnTo>
                      <a:pt x="53638" y="33098"/>
                    </a:lnTo>
                    <a:lnTo>
                      <a:pt x="28191" y="36743"/>
                    </a:lnTo>
                    <a:lnTo>
                      <a:pt x="21954" y="46075"/>
                    </a:lnTo>
                    <a:lnTo>
                      <a:pt x="34677" y="53511"/>
                    </a:lnTo>
                    <a:lnTo>
                      <a:pt x="66112" y="58906"/>
                    </a:lnTo>
                    <a:lnTo>
                      <a:pt x="97796" y="58906"/>
                    </a:lnTo>
                    <a:lnTo>
                      <a:pt x="107276" y="64447"/>
                    </a:lnTo>
                    <a:lnTo>
                      <a:pt x="113513" y="73778"/>
                    </a:lnTo>
                    <a:lnTo>
                      <a:pt x="110270" y="84860"/>
                    </a:lnTo>
                    <a:lnTo>
                      <a:pt x="91559" y="92150"/>
                    </a:lnTo>
                    <a:lnTo>
                      <a:pt x="69355" y="92150"/>
                    </a:lnTo>
                    <a:lnTo>
                      <a:pt x="53638" y="92150"/>
                    </a:lnTo>
                    <a:lnTo>
                      <a:pt x="47151" y="101482"/>
                    </a:lnTo>
                    <a:lnTo>
                      <a:pt x="50145" y="117958"/>
                    </a:lnTo>
                    <a:lnTo>
                      <a:pt x="28191" y="120000"/>
                    </a:lnTo>
                    <a:lnTo>
                      <a:pt x="25197" y="106877"/>
                    </a:lnTo>
                    <a:lnTo>
                      <a:pt x="31185" y="92150"/>
                    </a:lnTo>
                    <a:lnTo>
                      <a:pt x="12474" y="86609"/>
                    </a:lnTo>
                    <a:lnTo>
                      <a:pt x="0" y="81215"/>
                    </a:lnTo>
                    <a:lnTo>
                      <a:pt x="18960" y="70133"/>
                    </a:lnTo>
                    <a:lnTo>
                      <a:pt x="28191" y="77424"/>
                    </a:lnTo>
                    <a:lnTo>
                      <a:pt x="43908" y="79173"/>
                    </a:lnTo>
                    <a:lnTo>
                      <a:pt x="66112" y="81215"/>
                    </a:lnTo>
                    <a:lnTo>
                      <a:pt x="85072" y="81215"/>
                    </a:lnTo>
                    <a:lnTo>
                      <a:pt x="94553" y="79173"/>
                    </a:lnTo>
                    <a:lnTo>
                      <a:pt x="88316" y="71883"/>
                    </a:lnTo>
                    <a:lnTo>
                      <a:pt x="72598" y="70133"/>
                    </a:lnTo>
                    <a:lnTo>
                      <a:pt x="43908" y="66342"/>
                    </a:lnTo>
                    <a:lnTo>
                      <a:pt x="15467" y="60947"/>
                    </a:lnTo>
                    <a:lnTo>
                      <a:pt x="6237" y="51616"/>
                    </a:lnTo>
                    <a:lnTo>
                      <a:pt x="2993" y="40534"/>
                    </a:lnTo>
                    <a:lnTo>
                      <a:pt x="18960" y="29307"/>
                    </a:lnTo>
                    <a:lnTo>
                      <a:pt x="40914" y="20267"/>
                    </a:lnTo>
                    <a:lnTo>
                      <a:pt x="56632" y="20267"/>
                    </a:lnTo>
                    <a:lnTo>
                      <a:pt x="62869" y="0"/>
                    </a:lnTo>
                    <a:lnTo>
                      <a:pt x="81829" y="1749"/>
                    </a:lnTo>
                    <a:lnTo>
                      <a:pt x="72598" y="22162"/>
                    </a:lnTo>
                    <a:close/>
                  </a:path>
                </a:pathLst>
              </a:custGeom>
              <a:solidFill>
                <a:srgbClr val="99CCFF"/>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65" name="Shape 365"/>
              <p:cNvSpPr/>
              <p:nvPr/>
            </p:nvSpPr>
            <p:spPr>
              <a:xfrm>
                <a:off x="4073525" y="4879975"/>
                <a:ext cx="106362" cy="153987"/>
              </a:xfrm>
              <a:custGeom>
                <a:pathLst>
                  <a:path extrusionOk="0" h="120000" w="120000">
                    <a:moveTo>
                      <a:pt x="0" y="94020"/>
                    </a:moveTo>
                    <a:lnTo>
                      <a:pt x="52019" y="30927"/>
                    </a:lnTo>
                    <a:lnTo>
                      <a:pt x="120000" y="0"/>
                    </a:lnTo>
                    <a:lnTo>
                      <a:pt x="120000" y="15670"/>
                    </a:lnTo>
                    <a:lnTo>
                      <a:pt x="74482" y="51958"/>
                    </a:lnTo>
                    <a:lnTo>
                      <a:pt x="21871" y="120000"/>
                    </a:lnTo>
                    <a:lnTo>
                      <a:pt x="0" y="94020"/>
                    </a:lnTo>
                    <a:close/>
                  </a:path>
                </a:pathLst>
              </a:custGeom>
              <a:solidFill>
                <a:srgbClr val="99CCFF"/>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66" name="Shape 366"/>
              <p:cNvSpPr/>
              <p:nvPr/>
            </p:nvSpPr>
            <p:spPr>
              <a:xfrm>
                <a:off x="4789487" y="5267325"/>
                <a:ext cx="68262" cy="107949"/>
              </a:xfrm>
              <a:custGeom>
                <a:pathLst>
                  <a:path extrusionOk="0" h="120000" w="120000">
                    <a:moveTo>
                      <a:pt x="120000" y="0"/>
                    </a:moveTo>
                    <a:lnTo>
                      <a:pt x="36850" y="74257"/>
                    </a:lnTo>
                    <a:lnTo>
                      <a:pt x="0" y="104554"/>
                    </a:lnTo>
                    <a:lnTo>
                      <a:pt x="48188" y="120000"/>
                    </a:lnTo>
                    <a:lnTo>
                      <a:pt x="84094" y="104554"/>
                    </a:lnTo>
                    <a:lnTo>
                      <a:pt x="120000" y="52277"/>
                    </a:lnTo>
                    <a:lnTo>
                      <a:pt x="120000" y="29702"/>
                    </a:lnTo>
                    <a:lnTo>
                      <a:pt x="120000" y="0"/>
                    </a:lnTo>
                    <a:close/>
                  </a:path>
                </a:pathLst>
              </a:custGeom>
              <a:solidFill>
                <a:srgbClr val="99CCFF"/>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367" name="Shape 367"/>
            <p:cNvSpPr txBox="1"/>
            <p:nvPr/>
          </p:nvSpPr>
          <p:spPr>
            <a:xfrm>
              <a:off x="5562600" y="2911475"/>
              <a:ext cx="3429000" cy="142557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Produto funciona, mas com defeitos; prazo e custo maiores; e menos funcionalidade</a:t>
              </a:r>
            </a:p>
          </p:txBody>
        </p:sp>
        <p:grpSp>
          <p:nvGrpSpPr>
            <p:cNvPr id="368" name="Shape 368"/>
            <p:cNvGrpSpPr/>
            <p:nvPr/>
          </p:nvGrpSpPr>
          <p:grpSpPr>
            <a:xfrm>
              <a:off x="6588125" y="1114425"/>
              <a:ext cx="881062" cy="1751011"/>
              <a:chOff x="6781800" y="1447800"/>
              <a:chExt cx="838199" cy="1751011"/>
            </a:xfrm>
          </p:grpSpPr>
          <p:sp>
            <p:nvSpPr>
              <p:cNvPr id="369" name="Shape 369"/>
              <p:cNvSpPr/>
              <p:nvPr/>
            </p:nvSpPr>
            <p:spPr>
              <a:xfrm>
                <a:off x="6781800" y="2138361"/>
                <a:ext cx="311149" cy="973136"/>
              </a:xfrm>
              <a:custGeom>
                <a:pathLst>
                  <a:path extrusionOk="0" h="120000" w="120000">
                    <a:moveTo>
                      <a:pt x="33526" y="0"/>
                    </a:moveTo>
                    <a:lnTo>
                      <a:pt x="53969" y="0"/>
                    </a:lnTo>
                    <a:lnTo>
                      <a:pt x="68279" y="2675"/>
                    </a:lnTo>
                    <a:lnTo>
                      <a:pt x="72981" y="12267"/>
                    </a:lnTo>
                    <a:lnTo>
                      <a:pt x="72981" y="27928"/>
                    </a:lnTo>
                    <a:lnTo>
                      <a:pt x="65826" y="44893"/>
                    </a:lnTo>
                    <a:lnTo>
                      <a:pt x="51516" y="52724"/>
                    </a:lnTo>
                    <a:lnTo>
                      <a:pt x="37206" y="69624"/>
                    </a:lnTo>
                    <a:lnTo>
                      <a:pt x="26371" y="83915"/>
                    </a:lnTo>
                    <a:lnTo>
                      <a:pt x="26371" y="97879"/>
                    </a:lnTo>
                    <a:lnTo>
                      <a:pt x="26371" y="107014"/>
                    </a:lnTo>
                    <a:lnTo>
                      <a:pt x="65826" y="105709"/>
                    </a:lnTo>
                    <a:lnTo>
                      <a:pt x="101805" y="107406"/>
                    </a:lnTo>
                    <a:lnTo>
                      <a:pt x="120000" y="111321"/>
                    </a:lnTo>
                    <a:lnTo>
                      <a:pt x="111413" y="118760"/>
                    </a:lnTo>
                    <a:lnTo>
                      <a:pt x="100579" y="120000"/>
                    </a:lnTo>
                    <a:lnTo>
                      <a:pt x="89744" y="116215"/>
                    </a:lnTo>
                    <a:lnTo>
                      <a:pt x="69505" y="112300"/>
                    </a:lnTo>
                    <a:lnTo>
                      <a:pt x="39454" y="112300"/>
                    </a:lnTo>
                    <a:lnTo>
                      <a:pt x="12061" y="112691"/>
                    </a:lnTo>
                    <a:lnTo>
                      <a:pt x="0" y="112300"/>
                    </a:lnTo>
                    <a:lnTo>
                      <a:pt x="0" y="108776"/>
                    </a:lnTo>
                    <a:lnTo>
                      <a:pt x="4701" y="106166"/>
                    </a:lnTo>
                    <a:lnTo>
                      <a:pt x="12061" y="95269"/>
                    </a:lnTo>
                    <a:lnTo>
                      <a:pt x="12061" y="78760"/>
                    </a:lnTo>
                    <a:lnTo>
                      <a:pt x="21465" y="63099"/>
                    </a:lnTo>
                    <a:lnTo>
                      <a:pt x="29846" y="52724"/>
                    </a:lnTo>
                    <a:lnTo>
                      <a:pt x="50289" y="40522"/>
                    </a:lnTo>
                    <a:lnTo>
                      <a:pt x="50289" y="24861"/>
                    </a:lnTo>
                    <a:lnTo>
                      <a:pt x="39454" y="13115"/>
                    </a:lnTo>
                    <a:lnTo>
                      <a:pt x="28824" y="5285"/>
                    </a:lnTo>
                    <a:lnTo>
                      <a:pt x="33526" y="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70" name="Shape 370"/>
              <p:cNvSpPr/>
              <p:nvPr/>
            </p:nvSpPr>
            <p:spPr>
              <a:xfrm>
                <a:off x="7219950" y="1452562"/>
                <a:ext cx="400049" cy="396874"/>
              </a:xfrm>
              <a:custGeom>
                <a:pathLst>
                  <a:path extrusionOk="0" h="120000" w="120000">
                    <a:moveTo>
                      <a:pt x="793" y="20534"/>
                    </a:moveTo>
                    <a:lnTo>
                      <a:pt x="17619" y="6577"/>
                    </a:lnTo>
                    <a:lnTo>
                      <a:pt x="39841" y="0"/>
                    </a:lnTo>
                    <a:lnTo>
                      <a:pt x="73333" y="1283"/>
                    </a:lnTo>
                    <a:lnTo>
                      <a:pt x="103968" y="12994"/>
                    </a:lnTo>
                    <a:lnTo>
                      <a:pt x="117936" y="33368"/>
                    </a:lnTo>
                    <a:lnTo>
                      <a:pt x="120000" y="55828"/>
                    </a:lnTo>
                    <a:lnTo>
                      <a:pt x="111428" y="70909"/>
                    </a:lnTo>
                    <a:lnTo>
                      <a:pt x="94761" y="80534"/>
                    </a:lnTo>
                    <a:lnTo>
                      <a:pt x="69682" y="84705"/>
                    </a:lnTo>
                    <a:lnTo>
                      <a:pt x="55714" y="81497"/>
                    </a:lnTo>
                    <a:lnTo>
                      <a:pt x="31587" y="120000"/>
                    </a:lnTo>
                    <a:lnTo>
                      <a:pt x="26031" y="119037"/>
                    </a:lnTo>
                    <a:lnTo>
                      <a:pt x="45555" y="78449"/>
                    </a:lnTo>
                    <a:lnTo>
                      <a:pt x="27777" y="73957"/>
                    </a:lnTo>
                    <a:lnTo>
                      <a:pt x="16666" y="64331"/>
                    </a:lnTo>
                    <a:lnTo>
                      <a:pt x="6507" y="51497"/>
                    </a:lnTo>
                    <a:lnTo>
                      <a:pt x="0" y="35454"/>
                    </a:lnTo>
                    <a:lnTo>
                      <a:pt x="793" y="20534"/>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71" name="Shape 371"/>
              <p:cNvSpPr/>
              <p:nvPr/>
            </p:nvSpPr>
            <p:spPr>
              <a:xfrm>
                <a:off x="7099300" y="1595437"/>
                <a:ext cx="130175" cy="915986"/>
              </a:xfrm>
              <a:custGeom>
                <a:pathLst>
                  <a:path extrusionOk="0" h="120000" w="120000">
                    <a:moveTo>
                      <a:pt x="49469" y="0"/>
                    </a:moveTo>
                    <a:lnTo>
                      <a:pt x="78857" y="5132"/>
                    </a:lnTo>
                    <a:lnTo>
                      <a:pt x="93551" y="13456"/>
                    </a:lnTo>
                    <a:lnTo>
                      <a:pt x="96000" y="29965"/>
                    </a:lnTo>
                    <a:lnTo>
                      <a:pt x="84734" y="51260"/>
                    </a:lnTo>
                    <a:lnTo>
                      <a:pt x="87673" y="73387"/>
                    </a:lnTo>
                    <a:lnTo>
                      <a:pt x="93551" y="88092"/>
                    </a:lnTo>
                    <a:lnTo>
                      <a:pt x="120000" y="102034"/>
                    </a:lnTo>
                    <a:lnTo>
                      <a:pt x="113632" y="110358"/>
                    </a:lnTo>
                    <a:lnTo>
                      <a:pt x="61224" y="119028"/>
                    </a:lnTo>
                    <a:lnTo>
                      <a:pt x="14693" y="120000"/>
                    </a:lnTo>
                    <a:lnTo>
                      <a:pt x="0" y="116323"/>
                    </a:lnTo>
                    <a:lnTo>
                      <a:pt x="17142" y="114867"/>
                    </a:lnTo>
                    <a:lnTo>
                      <a:pt x="44081" y="114867"/>
                    </a:lnTo>
                    <a:lnTo>
                      <a:pt x="78857" y="112161"/>
                    </a:lnTo>
                    <a:lnTo>
                      <a:pt x="87673" y="103352"/>
                    </a:lnTo>
                    <a:lnTo>
                      <a:pt x="75428" y="97872"/>
                    </a:lnTo>
                    <a:lnTo>
                      <a:pt x="41142" y="96416"/>
                    </a:lnTo>
                    <a:lnTo>
                      <a:pt x="41142" y="87190"/>
                    </a:lnTo>
                    <a:lnTo>
                      <a:pt x="61224" y="80323"/>
                    </a:lnTo>
                    <a:lnTo>
                      <a:pt x="58285" y="60485"/>
                    </a:lnTo>
                    <a:lnTo>
                      <a:pt x="58285" y="43838"/>
                    </a:lnTo>
                    <a:lnTo>
                      <a:pt x="58285" y="31907"/>
                    </a:lnTo>
                    <a:lnTo>
                      <a:pt x="44081" y="20323"/>
                    </a:lnTo>
                    <a:lnTo>
                      <a:pt x="17142" y="8323"/>
                    </a:lnTo>
                    <a:lnTo>
                      <a:pt x="31836" y="4161"/>
                    </a:lnTo>
                    <a:lnTo>
                      <a:pt x="49469" y="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72" name="Shape 372"/>
              <p:cNvSpPr/>
              <p:nvPr/>
            </p:nvSpPr>
            <p:spPr>
              <a:xfrm>
                <a:off x="6835775" y="2224086"/>
                <a:ext cx="311149" cy="974725"/>
              </a:xfrm>
              <a:custGeom>
                <a:pathLst>
                  <a:path extrusionOk="0" h="120000" w="120000">
                    <a:moveTo>
                      <a:pt x="33469" y="0"/>
                    </a:moveTo>
                    <a:lnTo>
                      <a:pt x="53877" y="0"/>
                    </a:lnTo>
                    <a:lnTo>
                      <a:pt x="68163" y="2671"/>
                    </a:lnTo>
                    <a:lnTo>
                      <a:pt x="73061" y="12247"/>
                    </a:lnTo>
                    <a:lnTo>
                      <a:pt x="73061" y="27817"/>
                    </a:lnTo>
                    <a:lnTo>
                      <a:pt x="65918" y="44820"/>
                    </a:lnTo>
                    <a:lnTo>
                      <a:pt x="51428" y="52638"/>
                    </a:lnTo>
                    <a:lnTo>
                      <a:pt x="37142" y="69576"/>
                    </a:lnTo>
                    <a:lnTo>
                      <a:pt x="26326" y="83973"/>
                    </a:lnTo>
                    <a:lnTo>
                      <a:pt x="26326" y="97915"/>
                    </a:lnTo>
                    <a:lnTo>
                      <a:pt x="26326" y="107035"/>
                    </a:lnTo>
                    <a:lnTo>
                      <a:pt x="65918" y="105732"/>
                    </a:lnTo>
                    <a:lnTo>
                      <a:pt x="101632" y="107426"/>
                    </a:lnTo>
                    <a:lnTo>
                      <a:pt x="120000" y="111335"/>
                    </a:lnTo>
                    <a:lnTo>
                      <a:pt x="111224" y="118762"/>
                    </a:lnTo>
                    <a:lnTo>
                      <a:pt x="100408" y="120000"/>
                    </a:lnTo>
                    <a:lnTo>
                      <a:pt x="89795" y="116091"/>
                    </a:lnTo>
                    <a:lnTo>
                      <a:pt x="69387" y="112182"/>
                    </a:lnTo>
                    <a:lnTo>
                      <a:pt x="39591" y="112182"/>
                    </a:lnTo>
                    <a:lnTo>
                      <a:pt x="12040" y="112638"/>
                    </a:lnTo>
                    <a:lnTo>
                      <a:pt x="0" y="112182"/>
                    </a:lnTo>
                    <a:lnTo>
                      <a:pt x="0" y="108729"/>
                    </a:lnTo>
                    <a:lnTo>
                      <a:pt x="4897" y="106188"/>
                    </a:lnTo>
                    <a:lnTo>
                      <a:pt x="12040" y="95244"/>
                    </a:lnTo>
                    <a:lnTo>
                      <a:pt x="12040" y="78762"/>
                    </a:lnTo>
                    <a:lnTo>
                      <a:pt x="21632" y="63127"/>
                    </a:lnTo>
                    <a:lnTo>
                      <a:pt x="30000" y="52638"/>
                    </a:lnTo>
                    <a:lnTo>
                      <a:pt x="50204" y="40521"/>
                    </a:lnTo>
                    <a:lnTo>
                      <a:pt x="50204" y="24885"/>
                    </a:lnTo>
                    <a:lnTo>
                      <a:pt x="39591" y="13094"/>
                    </a:lnTo>
                    <a:lnTo>
                      <a:pt x="28775" y="5276"/>
                    </a:lnTo>
                    <a:lnTo>
                      <a:pt x="33469" y="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73" name="Shape 373"/>
              <p:cNvSpPr/>
              <p:nvPr/>
            </p:nvSpPr>
            <p:spPr>
              <a:xfrm>
                <a:off x="7043736" y="1524000"/>
                <a:ext cx="127000" cy="917575"/>
              </a:xfrm>
              <a:custGeom>
                <a:pathLst>
                  <a:path extrusionOk="0" h="120000" w="120000">
                    <a:moveTo>
                      <a:pt x="50209" y="0"/>
                    </a:moveTo>
                    <a:lnTo>
                      <a:pt x="79330" y="5057"/>
                    </a:lnTo>
                    <a:lnTo>
                      <a:pt x="94393" y="13371"/>
                    </a:lnTo>
                    <a:lnTo>
                      <a:pt x="97405" y="30000"/>
                    </a:lnTo>
                    <a:lnTo>
                      <a:pt x="85355" y="51200"/>
                    </a:lnTo>
                    <a:lnTo>
                      <a:pt x="88368" y="73371"/>
                    </a:lnTo>
                    <a:lnTo>
                      <a:pt x="94393" y="88198"/>
                    </a:lnTo>
                    <a:lnTo>
                      <a:pt x="120000" y="101986"/>
                    </a:lnTo>
                    <a:lnTo>
                      <a:pt x="114979" y="110230"/>
                    </a:lnTo>
                    <a:lnTo>
                      <a:pt x="61757" y="119099"/>
                    </a:lnTo>
                    <a:lnTo>
                      <a:pt x="15062" y="120000"/>
                    </a:lnTo>
                    <a:lnTo>
                      <a:pt x="0" y="116327"/>
                    </a:lnTo>
                    <a:lnTo>
                      <a:pt x="17573" y="114942"/>
                    </a:lnTo>
                    <a:lnTo>
                      <a:pt x="44184" y="114942"/>
                    </a:lnTo>
                    <a:lnTo>
                      <a:pt x="79330" y="112170"/>
                    </a:lnTo>
                    <a:lnTo>
                      <a:pt x="88368" y="103371"/>
                    </a:lnTo>
                    <a:lnTo>
                      <a:pt x="76820" y="97829"/>
                    </a:lnTo>
                    <a:lnTo>
                      <a:pt x="41171" y="96512"/>
                    </a:lnTo>
                    <a:lnTo>
                      <a:pt x="41171" y="87228"/>
                    </a:lnTo>
                    <a:lnTo>
                      <a:pt x="61757" y="80230"/>
                    </a:lnTo>
                    <a:lnTo>
                      <a:pt x="58744" y="60484"/>
                    </a:lnTo>
                    <a:lnTo>
                      <a:pt x="58744" y="43856"/>
                    </a:lnTo>
                    <a:lnTo>
                      <a:pt x="58744" y="31801"/>
                    </a:lnTo>
                    <a:lnTo>
                      <a:pt x="44184" y="20230"/>
                    </a:lnTo>
                    <a:lnTo>
                      <a:pt x="17573" y="8314"/>
                    </a:lnTo>
                    <a:lnTo>
                      <a:pt x="32635" y="4157"/>
                    </a:lnTo>
                    <a:lnTo>
                      <a:pt x="50209" y="0"/>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74" name="Shape 374"/>
              <p:cNvSpPr/>
              <p:nvPr/>
            </p:nvSpPr>
            <p:spPr>
              <a:xfrm>
                <a:off x="6810375" y="1447800"/>
                <a:ext cx="401637" cy="877887"/>
              </a:xfrm>
              <a:custGeom>
                <a:pathLst>
                  <a:path extrusionOk="0" h="120000" w="120000">
                    <a:moveTo>
                      <a:pt x="112242" y="6148"/>
                    </a:moveTo>
                    <a:lnTo>
                      <a:pt x="99894" y="2242"/>
                    </a:lnTo>
                    <a:lnTo>
                      <a:pt x="73456" y="0"/>
                    </a:lnTo>
                    <a:lnTo>
                      <a:pt x="47335" y="2676"/>
                    </a:lnTo>
                    <a:lnTo>
                      <a:pt x="26279" y="11934"/>
                    </a:lnTo>
                    <a:lnTo>
                      <a:pt x="12348" y="23797"/>
                    </a:lnTo>
                    <a:lnTo>
                      <a:pt x="5382" y="40650"/>
                    </a:lnTo>
                    <a:lnTo>
                      <a:pt x="0" y="64882"/>
                    </a:lnTo>
                    <a:lnTo>
                      <a:pt x="1583" y="89547"/>
                    </a:lnTo>
                    <a:lnTo>
                      <a:pt x="6965" y="102712"/>
                    </a:lnTo>
                    <a:lnTo>
                      <a:pt x="15831" y="113345"/>
                    </a:lnTo>
                    <a:lnTo>
                      <a:pt x="28021" y="120000"/>
                    </a:lnTo>
                    <a:lnTo>
                      <a:pt x="49868" y="120000"/>
                    </a:lnTo>
                    <a:lnTo>
                      <a:pt x="76306" y="116528"/>
                    </a:lnTo>
                    <a:lnTo>
                      <a:pt x="88496" y="105388"/>
                    </a:lnTo>
                    <a:lnTo>
                      <a:pt x="86754" y="87305"/>
                    </a:lnTo>
                    <a:lnTo>
                      <a:pt x="78839" y="75443"/>
                    </a:lnTo>
                    <a:lnTo>
                      <a:pt x="69973" y="56925"/>
                    </a:lnTo>
                    <a:lnTo>
                      <a:pt x="64907" y="48535"/>
                    </a:lnTo>
                    <a:lnTo>
                      <a:pt x="68390" y="34358"/>
                    </a:lnTo>
                    <a:lnTo>
                      <a:pt x="80738" y="30452"/>
                    </a:lnTo>
                    <a:lnTo>
                      <a:pt x="93720" y="30452"/>
                    </a:lnTo>
                    <a:lnTo>
                      <a:pt x="115725" y="25171"/>
                    </a:lnTo>
                    <a:lnTo>
                      <a:pt x="120000" y="17215"/>
                    </a:lnTo>
                    <a:lnTo>
                      <a:pt x="115725" y="9330"/>
                    </a:lnTo>
                    <a:lnTo>
                      <a:pt x="112242" y="6148"/>
                    </a:lnTo>
                    <a:close/>
                  </a:path>
                </a:pathLst>
              </a:custGeom>
              <a:solidFill>
                <a:srgbClr val="B2B2B2"/>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375" name="Shape 375"/>
            <p:cNvSpPr txBox="1"/>
            <p:nvPr/>
          </p:nvSpPr>
          <p:spPr>
            <a:xfrm>
              <a:off x="7000875" y="5148262"/>
              <a:ext cx="2143125" cy="109378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Clientes e funcionários insatisfeitos</a:t>
              </a:r>
            </a:p>
          </p:txBody>
        </p:sp>
        <p:sp>
          <p:nvSpPr>
            <p:cNvPr id="376" name="Shape 376"/>
            <p:cNvSpPr txBox="1"/>
            <p:nvPr/>
          </p:nvSpPr>
          <p:spPr>
            <a:xfrm>
              <a:off x="6019800" y="4495800"/>
              <a:ext cx="1193800" cy="2057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377" name="Shape 377"/>
            <p:cNvGrpSpPr/>
            <p:nvPr/>
          </p:nvGrpSpPr>
          <p:grpSpPr>
            <a:xfrm>
              <a:off x="6021387" y="5024437"/>
              <a:ext cx="1003299" cy="1528762"/>
              <a:chOff x="6021387" y="5024437"/>
              <a:chExt cx="1003299" cy="1528762"/>
            </a:xfrm>
          </p:grpSpPr>
          <p:sp>
            <p:nvSpPr>
              <p:cNvPr id="378" name="Shape 378"/>
              <p:cNvSpPr/>
              <p:nvPr/>
            </p:nvSpPr>
            <p:spPr>
              <a:xfrm>
                <a:off x="6519862" y="5024437"/>
                <a:ext cx="287337" cy="344486"/>
              </a:xfrm>
              <a:custGeom>
                <a:pathLst>
                  <a:path extrusionOk="0" h="120000" w="120000">
                    <a:moveTo>
                      <a:pt x="52188" y="9699"/>
                    </a:moveTo>
                    <a:lnTo>
                      <a:pt x="67479" y="3325"/>
                    </a:lnTo>
                    <a:lnTo>
                      <a:pt x="81440" y="0"/>
                    </a:lnTo>
                    <a:lnTo>
                      <a:pt x="95401" y="0"/>
                    </a:lnTo>
                    <a:lnTo>
                      <a:pt x="106703" y="2494"/>
                    </a:lnTo>
                    <a:lnTo>
                      <a:pt x="117008" y="12471"/>
                    </a:lnTo>
                    <a:lnTo>
                      <a:pt x="120000" y="30484"/>
                    </a:lnTo>
                    <a:lnTo>
                      <a:pt x="115346" y="46558"/>
                    </a:lnTo>
                    <a:lnTo>
                      <a:pt x="108698" y="58752"/>
                    </a:lnTo>
                    <a:lnTo>
                      <a:pt x="94736" y="73441"/>
                    </a:lnTo>
                    <a:lnTo>
                      <a:pt x="95401" y="83418"/>
                    </a:lnTo>
                    <a:lnTo>
                      <a:pt x="117008" y="106143"/>
                    </a:lnTo>
                    <a:lnTo>
                      <a:pt x="112354" y="115288"/>
                    </a:lnTo>
                    <a:lnTo>
                      <a:pt x="83102" y="88960"/>
                    </a:lnTo>
                    <a:lnTo>
                      <a:pt x="70138" y="98660"/>
                    </a:lnTo>
                    <a:lnTo>
                      <a:pt x="52188" y="108637"/>
                    </a:lnTo>
                    <a:lnTo>
                      <a:pt x="36565" y="117505"/>
                    </a:lnTo>
                    <a:lnTo>
                      <a:pt x="21274" y="120000"/>
                    </a:lnTo>
                    <a:lnTo>
                      <a:pt x="8310" y="115288"/>
                    </a:lnTo>
                    <a:lnTo>
                      <a:pt x="2659" y="102817"/>
                    </a:lnTo>
                    <a:lnTo>
                      <a:pt x="0" y="79260"/>
                    </a:lnTo>
                    <a:lnTo>
                      <a:pt x="7313" y="57367"/>
                    </a:lnTo>
                    <a:lnTo>
                      <a:pt x="21274" y="37690"/>
                    </a:lnTo>
                    <a:lnTo>
                      <a:pt x="35567" y="22725"/>
                    </a:lnTo>
                    <a:lnTo>
                      <a:pt x="43878" y="15519"/>
                    </a:lnTo>
                    <a:lnTo>
                      <a:pt x="52188" y="9699"/>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79" name="Shape 379"/>
              <p:cNvSpPr/>
              <p:nvPr/>
            </p:nvSpPr>
            <p:spPr>
              <a:xfrm>
                <a:off x="6021387" y="5249862"/>
                <a:ext cx="463550" cy="371474"/>
              </a:xfrm>
              <a:custGeom>
                <a:pathLst>
                  <a:path extrusionOk="0" h="120000" w="120000">
                    <a:moveTo>
                      <a:pt x="100923" y="27435"/>
                    </a:moveTo>
                    <a:lnTo>
                      <a:pt x="110153" y="27435"/>
                    </a:lnTo>
                    <a:lnTo>
                      <a:pt x="118769" y="30256"/>
                    </a:lnTo>
                    <a:lnTo>
                      <a:pt x="120000" y="41025"/>
                    </a:lnTo>
                    <a:lnTo>
                      <a:pt x="113641" y="49743"/>
                    </a:lnTo>
                    <a:lnTo>
                      <a:pt x="101333" y="52307"/>
                    </a:lnTo>
                    <a:lnTo>
                      <a:pt x="88615" y="48461"/>
                    </a:lnTo>
                    <a:lnTo>
                      <a:pt x="64410" y="38717"/>
                    </a:lnTo>
                    <a:lnTo>
                      <a:pt x="46974" y="30256"/>
                    </a:lnTo>
                    <a:lnTo>
                      <a:pt x="33025" y="22820"/>
                    </a:lnTo>
                    <a:lnTo>
                      <a:pt x="20923" y="16666"/>
                    </a:lnTo>
                    <a:lnTo>
                      <a:pt x="16205" y="13589"/>
                    </a:lnTo>
                    <a:lnTo>
                      <a:pt x="12717" y="16666"/>
                    </a:lnTo>
                    <a:lnTo>
                      <a:pt x="14358" y="28205"/>
                    </a:lnTo>
                    <a:lnTo>
                      <a:pt x="15589" y="43846"/>
                    </a:lnTo>
                    <a:lnTo>
                      <a:pt x="21538" y="63589"/>
                    </a:lnTo>
                    <a:lnTo>
                      <a:pt x="26051" y="79230"/>
                    </a:lnTo>
                    <a:lnTo>
                      <a:pt x="33025" y="93076"/>
                    </a:lnTo>
                    <a:lnTo>
                      <a:pt x="38769" y="102820"/>
                    </a:lnTo>
                    <a:lnTo>
                      <a:pt x="41641" y="114102"/>
                    </a:lnTo>
                    <a:lnTo>
                      <a:pt x="40000" y="120000"/>
                    </a:lnTo>
                    <a:lnTo>
                      <a:pt x="34871" y="120000"/>
                    </a:lnTo>
                    <a:lnTo>
                      <a:pt x="24205" y="114102"/>
                    </a:lnTo>
                    <a:lnTo>
                      <a:pt x="9230" y="113333"/>
                    </a:lnTo>
                    <a:lnTo>
                      <a:pt x="1641" y="111794"/>
                    </a:lnTo>
                    <a:lnTo>
                      <a:pt x="0" y="106666"/>
                    </a:lnTo>
                    <a:lnTo>
                      <a:pt x="2461" y="102820"/>
                    </a:lnTo>
                    <a:lnTo>
                      <a:pt x="10256" y="102820"/>
                    </a:lnTo>
                    <a:lnTo>
                      <a:pt x="22564" y="102820"/>
                    </a:lnTo>
                    <a:lnTo>
                      <a:pt x="26666" y="100512"/>
                    </a:lnTo>
                    <a:lnTo>
                      <a:pt x="24205" y="95897"/>
                    </a:lnTo>
                    <a:lnTo>
                      <a:pt x="18051" y="84615"/>
                    </a:lnTo>
                    <a:lnTo>
                      <a:pt x="12717" y="70256"/>
                    </a:lnTo>
                    <a:lnTo>
                      <a:pt x="10256" y="54358"/>
                    </a:lnTo>
                    <a:lnTo>
                      <a:pt x="5743" y="38717"/>
                    </a:lnTo>
                    <a:lnTo>
                      <a:pt x="3487" y="23589"/>
                    </a:lnTo>
                    <a:lnTo>
                      <a:pt x="3487" y="7692"/>
                    </a:lnTo>
                    <a:lnTo>
                      <a:pt x="5743" y="769"/>
                    </a:lnTo>
                    <a:lnTo>
                      <a:pt x="13948" y="0"/>
                    </a:lnTo>
                    <a:lnTo>
                      <a:pt x="19076" y="0"/>
                    </a:lnTo>
                    <a:lnTo>
                      <a:pt x="27692" y="3333"/>
                    </a:lnTo>
                    <a:lnTo>
                      <a:pt x="45128" y="10000"/>
                    </a:lnTo>
                    <a:lnTo>
                      <a:pt x="57230" y="16153"/>
                    </a:lnTo>
                    <a:lnTo>
                      <a:pt x="73641" y="21282"/>
                    </a:lnTo>
                    <a:lnTo>
                      <a:pt x="88615" y="24871"/>
                    </a:lnTo>
                    <a:lnTo>
                      <a:pt x="100923" y="27435"/>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80" name="Shape 380"/>
              <p:cNvSpPr/>
              <p:nvPr/>
            </p:nvSpPr>
            <p:spPr>
              <a:xfrm>
                <a:off x="6646861" y="5383212"/>
                <a:ext cx="377824" cy="407987"/>
              </a:xfrm>
              <a:custGeom>
                <a:pathLst>
                  <a:path extrusionOk="0" h="120000" w="120000">
                    <a:moveTo>
                      <a:pt x="19371" y="5380"/>
                    </a:moveTo>
                    <a:lnTo>
                      <a:pt x="11572" y="0"/>
                    </a:lnTo>
                    <a:lnTo>
                      <a:pt x="4528" y="1403"/>
                    </a:lnTo>
                    <a:lnTo>
                      <a:pt x="0" y="7719"/>
                    </a:lnTo>
                    <a:lnTo>
                      <a:pt x="754" y="16374"/>
                    </a:lnTo>
                    <a:lnTo>
                      <a:pt x="6540" y="20584"/>
                    </a:lnTo>
                    <a:lnTo>
                      <a:pt x="19371" y="24093"/>
                    </a:lnTo>
                    <a:lnTo>
                      <a:pt x="38490" y="24795"/>
                    </a:lnTo>
                    <a:lnTo>
                      <a:pt x="64905" y="26198"/>
                    </a:lnTo>
                    <a:lnTo>
                      <a:pt x="94591" y="26198"/>
                    </a:lnTo>
                    <a:lnTo>
                      <a:pt x="103144" y="26198"/>
                    </a:lnTo>
                    <a:lnTo>
                      <a:pt x="108679" y="30409"/>
                    </a:lnTo>
                    <a:lnTo>
                      <a:pt x="107421" y="38596"/>
                    </a:lnTo>
                    <a:lnTo>
                      <a:pt x="102389" y="45614"/>
                    </a:lnTo>
                    <a:lnTo>
                      <a:pt x="94088" y="54970"/>
                    </a:lnTo>
                    <a:lnTo>
                      <a:pt x="83270" y="65497"/>
                    </a:lnTo>
                    <a:lnTo>
                      <a:pt x="71194" y="71812"/>
                    </a:lnTo>
                    <a:lnTo>
                      <a:pt x="58616" y="80000"/>
                    </a:lnTo>
                    <a:lnTo>
                      <a:pt x="46792" y="82807"/>
                    </a:lnTo>
                    <a:lnTo>
                      <a:pt x="39245" y="90994"/>
                    </a:lnTo>
                    <a:lnTo>
                      <a:pt x="42767" y="96608"/>
                    </a:lnTo>
                    <a:lnTo>
                      <a:pt x="51823" y="100584"/>
                    </a:lnTo>
                    <a:lnTo>
                      <a:pt x="68930" y="105497"/>
                    </a:lnTo>
                    <a:lnTo>
                      <a:pt x="77484" y="113684"/>
                    </a:lnTo>
                    <a:lnTo>
                      <a:pt x="83270" y="120000"/>
                    </a:lnTo>
                    <a:lnTo>
                      <a:pt x="87547" y="117192"/>
                    </a:lnTo>
                    <a:lnTo>
                      <a:pt x="87547" y="109707"/>
                    </a:lnTo>
                    <a:lnTo>
                      <a:pt x="79748" y="102690"/>
                    </a:lnTo>
                    <a:lnTo>
                      <a:pt x="68176" y="97076"/>
                    </a:lnTo>
                    <a:lnTo>
                      <a:pt x="57610" y="95204"/>
                    </a:lnTo>
                    <a:lnTo>
                      <a:pt x="54088" y="90292"/>
                    </a:lnTo>
                    <a:lnTo>
                      <a:pt x="68930" y="84210"/>
                    </a:lnTo>
                    <a:lnTo>
                      <a:pt x="86037" y="74385"/>
                    </a:lnTo>
                    <a:lnTo>
                      <a:pt x="96603" y="68304"/>
                    </a:lnTo>
                    <a:lnTo>
                      <a:pt x="105408" y="61520"/>
                    </a:lnTo>
                    <a:lnTo>
                      <a:pt x="113710" y="47485"/>
                    </a:lnTo>
                    <a:lnTo>
                      <a:pt x="119496" y="37192"/>
                    </a:lnTo>
                    <a:lnTo>
                      <a:pt x="120000" y="24795"/>
                    </a:lnTo>
                    <a:lnTo>
                      <a:pt x="115220" y="18713"/>
                    </a:lnTo>
                    <a:lnTo>
                      <a:pt x="107421" y="16374"/>
                    </a:lnTo>
                    <a:lnTo>
                      <a:pt x="82012" y="18011"/>
                    </a:lnTo>
                    <a:lnTo>
                      <a:pt x="54088" y="16374"/>
                    </a:lnTo>
                    <a:lnTo>
                      <a:pt x="32201" y="14502"/>
                    </a:lnTo>
                    <a:lnTo>
                      <a:pt x="22138" y="10292"/>
                    </a:lnTo>
                    <a:lnTo>
                      <a:pt x="19371" y="5380"/>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81" name="Shape 381"/>
              <p:cNvSpPr/>
              <p:nvPr/>
            </p:nvSpPr>
            <p:spPr>
              <a:xfrm>
                <a:off x="6389687" y="5761037"/>
                <a:ext cx="246062" cy="792162"/>
              </a:xfrm>
              <a:custGeom>
                <a:pathLst>
                  <a:path extrusionOk="0" h="120000" w="120000">
                    <a:moveTo>
                      <a:pt x="105631" y="0"/>
                    </a:moveTo>
                    <a:lnTo>
                      <a:pt x="80000" y="3126"/>
                    </a:lnTo>
                    <a:lnTo>
                      <a:pt x="52815" y="12024"/>
                    </a:lnTo>
                    <a:lnTo>
                      <a:pt x="16310" y="24408"/>
                    </a:lnTo>
                    <a:lnTo>
                      <a:pt x="0" y="36432"/>
                    </a:lnTo>
                    <a:lnTo>
                      <a:pt x="4271" y="43887"/>
                    </a:lnTo>
                    <a:lnTo>
                      <a:pt x="40388" y="44969"/>
                    </a:lnTo>
                    <a:lnTo>
                      <a:pt x="53592" y="39318"/>
                    </a:lnTo>
                    <a:lnTo>
                      <a:pt x="60582" y="30781"/>
                    </a:lnTo>
                    <a:lnTo>
                      <a:pt x="66796" y="22244"/>
                    </a:lnTo>
                    <a:lnTo>
                      <a:pt x="76116" y="14789"/>
                    </a:lnTo>
                    <a:lnTo>
                      <a:pt x="90097" y="10581"/>
                    </a:lnTo>
                    <a:lnTo>
                      <a:pt x="95533" y="13106"/>
                    </a:lnTo>
                    <a:lnTo>
                      <a:pt x="88932" y="26933"/>
                    </a:lnTo>
                    <a:lnTo>
                      <a:pt x="73398" y="43887"/>
                    </a:lnTo>
                    <a:lnTo>
                      <a:pt x="62524" y="56633"/>
                    </a:lnTo>
                    <a:lnTo>
                      <a:pt x="40388" y="71543"/>
                    </a:lnTo>
                    <a:lnTo>
                      <a:pt x="22912" y="81763"/>
                    </a:lnTo>
                    <a:lnTo>
                      <a:pt x="6601" y="83927"/>
                    </a:lnTo>
                    <a:lnTo>
                      <a:pt x="4271" y="86332"/>
                    </a:lnTo>
                    <a:lnTo>
                      <a:pt x="29514" y="93787"/>
                    </a:lnTo>
                    <a:lnTo>
                      <a:pt x="70291" y="106172"/>
                    </a:lnTo>
                    <a:lnTo>
                      <a:pt x="85825" y="120000"/>
                    </a:lnTo>
                    <a:lnTo>
                      <a:pt x="95533" y="120000"/>
                    </a:lnTo>
                    <a:lnTo>
                      <a:pt x="96699" y="111823"/>
                    </a:lnTo>
                    <a:lnTo>
                      <a:pt x="86990" y="101843"/>
                    </a:lnTo>
                    <a:lnTo>
                      <a:pt x="65631" y="94509"/>
                    </a:lnTo>
                    <a:lnTo>
                      <a:pt x="52815" y="90180"/>
                    </a:lnTo>
                    <a:lnTo>
                      <a:pt x="49320" y="84889"/>
                    </a:lnTo>
                    <a:lnTo>
                      <a:pt x="57087" y="75751"/>
                    </a:lnTo>
                    <a:lnTo>
                      <a:pt x="76116" y="64088"/>
                    </a:lnTo>
                    <a:lnTo>
                      <a:pt x="98640" y="47735"/>
                    </a:lnTo>
                    <a:lnTo>
                      <a:pt x="109514" y="33306"/>
                    </a:lnTo>
                    <a:lnTo>
                      <a:pt x="120000" y="18276"/>
                    </a:lnTo>
                    <a:lnTo>
                      <a:pt x="120000" y="8777"/>
                    </a:lnTo>
                    <a:lnTo>
                      <a:pt x="115339" y="2164"/>
                    </a:lnTo>
                    <a:lnTo>
                      <a:pt x="105631" y="0"/>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82" name="Shape 382"/>
              <p:cNvSpPr/>
              <p:nvPr/>
            </p:nvSpPr>
            <p:spPr>
              <a:xfrm>
                <a:off x="6442075" y="5805487"/>
                <a:ext cx="482599" cy="619125"/>
              </a:xfrm>
              <a:custGeom>
                <a:pathLst>
                  <a:path extrusionOk="0" h="120000" w="120000">
                    <a:moveTo>
                      <a:pt x="58026" y="5538"/>
                    </a:moveTo>
                    <a:lnTo>
                      <a:pt x="48552" y="8769"/>
                    </a:lnTo>
                    <a:lnTo>
                      <a:pt x="35131" y="13692"/>
                    </a:lnTo>
                    <a:lnTo>
                      <a:pt x="22894" y="18153"/>
                    </a:lnTo>
                    <a:lnTo>
                      <a:pt x="4342" y="26461"/>
                    </a:lnTo>
                    <a:lnTo>
                      <a:pt x="0" y="35846"/>
                    </a:lnTo>
                    <a:lnTo>
                      <a:pt x="2565" y="50923"/>
                    </a:lnTo>
                    <a:lnTo>
                      <a:pt x="16578" y="52153"/>
                    </a:lnTo>
                    <a:lnTo>
                      <a:pt x="26250" y="47692"/>
                    </a:lnTo>
                    <a:lnTo>
                      <a:pt x="36315" y="37230"/>
                    </a:lnTo>
                    <a:lnTo>
                      <a:pt x="44605" y="26461"/>
                    </a:lnTo>
                    <a:lnTo>
                      <a:pt x="53092" y="20923"/>
                    </a:lnTo>
                    <a:lnTo>
                      <a:pt x="61381" y="18153"/>
                    </a:lnTo>
                    <a:lnTo>
                      <a:pt x="69671" y="16923"/>
                    </a:lnTo>
                    <a:lnTo>
                      <a:pt x="74802" y="20461"/>
                    </a:lnTo>
                    <a:lnTo>
                      <a:pt x="75394" y="31692"/>
                    </a:lnTo>
                    <a:lnTo>
                      <a:pt x="71842" y="63076"/>
                    </a:lnTo>
                    <a:lnTo>
                      <a:pt x="66907" y="80615"/>
                    </a:lnTo>
                    <a:lnTo>
                      <a:pt x="61973" y="91538"/>
                    </a:lnTo>
                    <a:lnTo>
                      <a:pt x="60197" y="98307"/>
                    </a:lnTo>
                    <a:lnTo>
                      <a:pt x="61381" y="102461"/>
                    </a:lnTo>
                    <a:lnTo>
                      <a:pt x="69671" y="103692"/>
                    </a:lnTo>
                    <a:lnTo>
                      <a:pt x="84868" y="106000"/>
                    </a:lnTo>
                    <a:lnTo>
                      <a:pt x="103618" y="112000"/>
                    </a:lnTo>
                    <a:lnTo>
                      <a:pt x="111513" y="120000"/>
                    </a:lnTo>
                    <a:lnTo>
                      <a:pt x="118223" y="120000"/>
                    </a:lnTo>
                    <a:lnTo>
                      <a:pt x="120000" y="114769"/>
                    </a:lnTo>
                    <a:lnTo>
                      <a:pt x="113684" y="107384"/>
                    </a:lnTo>
                    <a:lnTo>
                      <a:pt x="102039" y="102000"/>
                    </a:lnTo>
                    <a:lnTo>
                      <a:pt x="88815" y="97846"/>
                    </a:lnTo>
                    <a:lnTo>
                      <a:pt x="76381" y="95230"/>
                    </a:lnTo>
                    <a:lnTo>
                      <a:pt x="73618" y="92923"/>
                    </a:lnTo>
                    <a:lnTo>
                      <a:pt x="76973" y="83076"/>
                    </a:lnTo>
                    <a:lnTo>
                      <a:pt x="82894" y="65846"/>
                    </a:lnTo>
                    <a:lnTo>
                      <a:pt x="85263" y="56153"/>
                    </a:lnTo>
                    <a:lnTo>
                      <a:pt x="88223" y="39384"/>
                    </a:lnTo>
                    <a:lnTo>
                      <a:pt x="88223" y="21846"/>
                    </a:lnTo>
                    <a:lnTo>
                      <a:pt x="86842" y="8769"/>
                    </a:lnTo>
                    <a:lnTo>
                      <a:pt x="83684" y="2769"/>
                    </a:lnTo>
                    <a:lnTo>
                      <a:pt x="78552" y="0"/>
                    </a:lnTo>
                    <a:lnTo>
                      <a:pt x="71842" y="461"/>
                    </a:lnTo>
                    <a:lnTo>
                      <a:pt x="66907" y="2000"/>
                    </a:lnTo>
                    <a:lnTo>
                      <a:pt x="58026" y="5538"/>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83" name="Shape 383"/>
              <p:cNvSpPr/>
              <p:nvPr/>
            </p:nvSpPr>
            <p:spPr>
              <a:xfrm>
                <a:off x="6292850" y="5399087"/>
                <a:ext cx="315912" cy="669925"/>
              </a:xfrm>
              <a:custGeom>
                <a:pathLst>
                  <a:path extrusionOk="0" h="120000" w="120000">
                    <a:moveTo>
                      <a:pt x="112462" y="3262"/>
                    </a:moveTo>
                    <a:lnTo>
                      <a:pt x="99798" y="0"/>
                    </a:lnTo>
                    <a:lnTo>
                      <a:pt x="79296" y="851"/>
                    </a:lnTo>
                    <a:lnTo>
                      <a:pt x="60603" y="4680"/>
                    </a:lnTo>
                    <a:lnTo>
                      <a:pt x="41005" y="15886"/>
                    </a:lnTo>
                    <a:lnTo>
                      <a:pt x="20502" y="33333"/>
                    </a:lnTo>
                    <a:lnTo>
                      <a:pt x="6934" y="51489"/>
                    </a:lnTo>
                    <a:lnTo>
                      <a:pt x="0" y="68510"/>
                    </a:lnTo>
                    <a:lnTo>
                      <a:pt x="2713" y="83971"/>
                    </a:lnTo>
                    <a:lnTo>
                      <a:pt x="10552" y="97872"/>
                    </a:lnTo>
                    <a:lnTo>
                      <a:pt x="20502" y="107801"/>
                    </a:lnTo>
                    <a:lnTo>
                      <a:pt x="32562" y="112907"/>
                    </a:lnTo>
                    <a:lnTo>
                      <a:pt x="56381" y="120000"/>
                    </a:lnTo>
                    <a:lnTo>
                      <a:pt x="73266" y="120000"/>
                    </a:lnTo>
                    <a:lnTo>
                      <a:pt x="93768" y="114893"/>
                    </a:lnTo>
                    <a:lnTo>
                      <a:pt x="108844" y="106666"/>
                    </a:lnTo>
                    <a:lnTo>
                      <a:pt x="104924" y="98581"/>
                    </a:lnTo>
                    <a:lnTo>
                      <a:pt x="97386" y="88510"/>
                    </a:lnTo>
                    <a:lnTo>
                      <a:pt x="83517" y="81560"/>
                    </a:lnTo>
                    <a:lnTo>
                      <a:pt x="74170" y="75177"/>
                    </a:lnTo>
                    <a:lnTo>
                      <a:pt x="69346" y="68510"/>
                    </a:lnTo>
                    <a:lnTo>
                      <a:pt x="69346" y="60141"/>
                    </a:lnTo>
                    <a:lnTo>
                      <a:pt x="74170" y="50070"/>
                    </a:lnTo>
                    <a:lnTo>
                      <a:pt x="84422" y="41418"/>
                    </a:lnTo>
                    <a:lnTo>
                      <a:pt x="101306" y="32198"/>
                    </a:lnTo>
                    <a:lnTo>
                      <a:pt x="113969" y="25106"/>
                    </a:lnTo>
                    <a:lnTo>
                      <a:pt x="120000" y="17446"/>
                    </a:lnTo>
                    <a:lnTo>
                      <a:pt x="120000" y="9645"/>
                    </a:lnTo>
                    <a:lnTo>
                      <a:pt x="112462" y="3262"/>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384" name="Shape 384"/>
            <p:cNvGrpSpPr/>
            <p:nvPr/>
          </p:nvGrpSpPr>
          <p:grpSpPr>
            <a:xfrm>
              <a:off x="6045200" y="4497387"/>
              <a:ext cx="1166812" cy="1830387"/>
              <a:chOff x="6045200" y="4497387"/>
              <a:chExt cx="1166812" cy="1830387"/>
            </a:xfrm>
          </p:grpSpPr>
          <p:sp>
            <p:nvSpPr>
              <p:cNvPr id="385" name="Shape 385"/>
              <p:cNvSpPr/>
              <p:nvPr/>
            </p:nvSpPr>
            <p:spPr>
              <a:xfrm>
                <a:off x="6302375" y="4868862"/>
                <a:ext cx="169861" cy="182561"/>
              </a:xfrm>
              <a:custGeom>
                <a:pathLst>
                  <a:path extrusionOk="0" h="120000" w="120000">
                    <a:moveTo>
                      <a:pt x="13018" y="17292"/>
                    </a:moveTo>
                    <a:lnTo>
                      <a:pt x="28867" y="5240"/>
                    </a:lnTo>
                    <a:lnTo>
                      <a:pt x="56037" y="45065"/>
                    </a:lnTo>
                    <a:lnTo>
                      <a:pt x="79811" y="0"/>
                    </a:lnTo>
                    <a:lnTo>
                      <a:pt x="94528" y="8384"/>
                    </a:lnTo>
                    <a:lnTo>
                      <a:pt x="70188" y="54497"/>
                    </a:lnTo>
                    <a:lnTo>
                      <a:pt x="115471" y="40349"/>
                    </a:lnTo>
                    <a:lnTo>
                      <a:pt x="120000" y="58689"/>
                    </a:lnTo>
                    <a:lnTo>
                      <a:pt x="70188" y="68122"/>
                    </a:lnTo>
                    <a:lnTo>
                      <a:pt x="108679" y="95895"/>
                    </a:lnTo>
                    <a:lnTo>
                      <a:pt x="99622" y="109519"/>
                    </a:lnTo>
                    <a:lnTo>
                      <a:pt x="62264" y="79126"/>
                    </a:lnTo>
                    <a:lnTo>
                      <a:pt x="57169" y="119999"/>
                    </a:lnTo>
                    <a:lnTo>
                      <a:pt x="41320" y="118951"/>
                    </a:lnTo>
                    <a:lnTo>
                      <a:pt x="48113" y="73886"/>
                    </a:lnTo>
                    <a:lnTo>
                      <a:pt x="2830" y="91179"/>
                    </a:lnTo>
                    <a:lnTo>
                      <a:pt x="0" y="72314"/>
                    </a:lnTo>
                    <a:lnTo>
                      <a:pt x="48113" y="60262"/>
                    </a:lnTo>
                    <a:lnTo>
                      <a:pt x="13018" y="17292"/>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86" name="Shape 386"/>
              <p:cNvSpPr/>
              <p:nvPr/>
            </p:nvSpPr>
            <p:spPr>
              <a:xfrm>
                <a:off x="6456362" y="4748212"/>
                <a:ext cx="109537" cy="161925"/>
              </a:xfrm>
              <a:custGeom>
                <a:pathLst>
                  <a:path extrusionOk="0" h="120000" w="120000">
                    <a:moveTo>
                      <a:pt x="94964" y="115882"/>
                    </a:moveTo>
                    <a:lnTo>
                      <a:pt x="0" y="22352"/>
                    </a:lnTo>
                    <a:lnTo>
                      <a:pt x="0" y="6470"/>
                    </a:lnTo>
                    <a:lnTo>
                      <a:pt x="17266" y="0"/>
                    </a:lnTo>
                    <a:lnTo>
                      <a:pt x="38848" y="1764"/>
                    </a:lnTo>
                    <a:lnTo>
                      <a:pt x="120000" y="109411"/>
                    </a:lnTo>
                    <a:lnTo>
                      <a:pt x="112230" y="120000"/>
                    </a:lnTo>
                    <a:lnTo>
                      <a:pt x="94964" y="115882"/>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87" name="Shape 387"/>
              <p:cNvSpPr/>
              <p:nvPr/>
            </p:nvSpPr>
            <p:spPr>
              <a:xfrm>
                <a:off x="6562725" y="4930775"/>
                <a:ext cx="44450" cy="44450"/>
              </a:xfrm>
              <a:prstGeom prst="ellipse">
                <a:avLst/>
              </a:pr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88" name="Shape 388"/>
              <p:cNvSpPr/>
              <p:nvPr/>
            </p:nvSpPr>
            <p:spPr>
              <a:xfrm>
                <a:off x="6596061" y="4497387"/>
                <a:ext cx="277811" cy="314324"/>
              </a:xfrm>
              <a:custGeom>
                <a:pathLst>
                  <a:path extrusionOk="0" h="120000" w="120000">
                    <a:moveTo>
                      <a:pt x="23314" y="37481"/>
                    </a:moveTo>
                    <a:lnTo>
                      <a:pt x="55542" y="43526"/>
                    </a:lnTo>
                    <a:lnTo>
                      <a:pt x="78514" y="19647"/>
                    </a:lnTo>
                    <a:lnTo>
                      <a:pt x="72685" y="53501"/>
                    </a:lnTo>
                    <a:lnTo>
                      <a:pt x="98742" y="64987"/>
                    </a:lnTo>
                    <a:lnTo>
                      <a:pt x="70971" y="70428"/>
                    </a:lnTo>
                    <a:lnTo>
                      <a:pt x="66857" y="96120"/>
                    </a:lnTo>
                    <a:lnTo>
                      <a:pt x="53142" y="77380"/>
                    </a:lnTo>
                    <a:lnTo>
                      <a:pt x="23314" y="83727"/>
                    </a:lnTo>
                    <a:lnTo>
                      <a:pt x="36000" y="59848"/>
                    </a:lnTo>
                    <a:lnTo>
                      <a:pt x="21257" y="53501"/>
                    </a:lnTo>
                    <a:lnTo>
                      <a:pt x="9942" y="80403"/>
                    </a:lnTo>
                    <a:lnTo>
                      <a:pt x="4114" y="96120"/>
                    </a:lnTo>
                    <a:lnTo>
                      <a:pt x="9942" y="101561"/>
                    </a:lnTo>
                    <a:lnTo>
                      <a:pt x="47657" y="91586"/>
                    </a:lnTo>
                    <a:lnTo>
                      <a:pt x="66857" y="120000"/>
                    </a:lnTo>
                    <a:lnTo>
                      <a:pt x="78514" y="120000"/>
                    </a:lnTo>
                    <a:lnTo>
                      <a:pt x="81257" y="78287"/>
                    </a:lnTo>
                    <a:lnTo>
                      <a:pt x="114171" y="74962"/>
                    </a:lnTo>
                    <a:lnTo>
                      <a:pt x="119999" y="69521"/>
                    </a:lnTo>
                    <a:lnTo>
                      <a:pt x="119999" y="62267"/>
                    </a:lnTo>
                    <a:lnTo>
                      <a:pt x="87085" y="46549"/>
                    </a:lnTo>
                    <a:lnTo>
                      <a:pt x="93942" y="6347"/>
                    </a:lnTo>
                    <a:lnTo>
                      <a:pt x="87085" y="0"/>
                    </a:lnTo>
                    <a:lnTo>
                      <a:pt x="75428" y="906"/>
                    </a:lnTo>
                    <a:lnTo>
                      <a:pt x="50400" y="30226"/>
                    </a:lnTo>
                    <a:lnTo>
                      <a:pt x="18514" y="23879"/>
                    </a:lnTo>
                    <a:lnTo>
                      <a:pt x="3085" y="19647"/>
                    </a:lnTo>
                    <a:lnTo>
                      <a:pt x="0" y="27808"/>
                    </a:lnTo>
                    <a:lnTo>
                      <a:pt x="4114" y="37481"/>
                    </a:lnTo>
                    <a:lnTo>
                      <a:pt x="34971" y="61662"/>
                    </a:lnTo>
                    <a:lnTo>
                      <a:pt x="23314" y="37481"/>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89" name="Shape 389"/>
              <p:cNvSpPr/>
              <p:nvPr/>
            </p:nvSpPr>
            <p:spPr>
              <a:xfrm>
                <a:off x="6896100" y="4727575"/>
                <a:ext cx="212724" cy="260350"/>
              </a:xfrm>
              <a:custGeom>
                <a:pathLst>
                  <a:path extrusionOk="0" h="120000" w="120000">
                    <a:moveTo>
                      <a:pt x="68507" y="103853"/>
                    </a:moveTo>
                    <a:lnTo>
                      <a:pt x="67164" y="113394"/>
                    </a:lnTo>
                    <a:lnTo>
                      <a:pt x="57313" y="120000"/>
                    </a:lnTo>
                    <a:lnTo>
                      <a:pt x="41641" y="117798"/>
                    </a:lnTo>
                    <a:lnTo>
                      <a:pt x="25522" y="103853"/>
                    </a:lnTo>
                    <a:lnTo>
                      <a:pt x="8059" y="87339"/>
                    </a:lnTo>
                    <a:lnTo>
                      <a:pt x="0" y="68256"/>
                    </a:lnTo>
                    <a:lnTo>
                      <a:pt x="0" y="45137"/>
                    </a:lnTo>
                    <a:lnTo>
                      <a:pt x="11641" y="23486"/>
                    </a:lnTo>
                    <a:lnTo>
                      <a:pt x="29104" y="9541"/>
                    </a:lnTo>
                    <a:lnTo>
                      <a:pt x="60895" y="0"/>
                    </a:lnTo>
                    <a:lnTo>
                      <a:pt x="87313" y="0"/>
                    </a:lnTo>
                    <a:lnTo>
                      <a:pt x="105223" y="6238"/>
                    </a:lnTo>
                    <a:lnTo>
                      <a:pt x="120000" y="22385"/>
                    </a:lnTo>
                    <a:lnTo>
                      <a:pt x="117761" y="51743"/>
                    </a:lnTo>
                    <a:lnTo>
                      <a:pt x="98955" y="62385"/>
                    </a:lnTo>
                    <a:lnTo>
                      <a:pt x="76119" y="61651"/>
                    </a:lnTo>
                    <a:lnTo>
                      <a:pt x="57313" y="52844"/>
                    </a:lnTo>
                    <a:lnTo>
                      <a:pt x="57313" y="42201"/>
                    </a:lnTo>
                    <a:lnTo>
                      <a:pt x="64925" y="30091"/>
                    </a:lnTo>
                    <a:lnTo>
                      <a:pt x="78358" y="30091"/>
                    </a:lnTo>
                    <a:lnTo>
                      <a:pt x="76119" y="39633"/>
                    </a:lnTo>
                    <a:lnTo>
                      <a:pt x="74776" y="46238"/>
                    </a:lnTo>
                    <a:lnTo>
                      <a:pt x="90000" y="49908"/>
                    </a:lnTo>
                    <a:lnTo>
                      <a:pt x="105223" y="45137"/>
                    </a:lnTo>
                    <a:lnTo>
                      <a:pt x="105223" y="33394"/>
                    </a:lnTo>
                    <a:lnTo>
                      <a:pt x="94925" y="26788"/>
                    </a:lnTo>
                    <a:lnTo>
                      <a:pt x="83283" y="20183"/>
                    </a:lnTo>
                    <a:lnTo>
                      <a:pt x="67164" y="19449"/>
                    </a:lnTo>
                    <a:lnTo>
                      <a:pt x="51940" y="22385"/>
                    </a:lnTo>
                    <a:lnTo>
                      <a:pt x="34477" y="32293"/>
                    </a:lnTo>
                    <a:lnTo>
                      <a:pt x="25522" y="52844"/>
                    </a:lnTo>
                    <a:lnTo>
                      <a:pt x="29104" y="71192"/>
                    </a:lnTo>
                    <a:lnTo>
                      <a:pt x="40746" y="85504"/>
                    </a:lnTo>
                    <a:lnTo>
                      <a:pt x="53283" y="93944"/>
                    </a:lnTo>
                    <a:lnTo>
                      <a:pt x="68507" y="103853"/>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90" name="Shape 390"/>
              <p:cNvSpPr/>
              <p:nvPr/>
            </p:nvSpPr>
            <p:spPr>
              <a:xfrm>
                <a:off x="6981825" y="4978400"/>
                <a:ext cx="206374" cy="220662"/>
              </a:xfrm>
              <a:custGeom>
                <a:pathLst>
                  <a:path extrusionOk="0" h="120000" w="120000">
                    <a:moveTo>
                      <a:pt x="104307" y="0"/>
                    </a:moveTo>
                    <a:lnTo>
                      <a:pt x="84461" y="46353"/>
                    </a:lnTo>
                    <a:lnTo>
                      <a:pt x="72923" y="65415"/>
                    </a:lnTo>
                    <a:lnTo>
                      <a:pt x="57692" y="80577"/>
                    </a:lnTo>
                    <a:lnTo>
                      <a:pt x="42923" y="88375"/>
                    </a:lnTo>
                    <a:lnTo>
                      <a:pt x="30000" y="91841"/>
                    </a:lnTo>
                    <a:lnTo>
                      <a:pt x="2307" y="91841"/>
                    </a:lnTo>
                    <a:lnTo>
                      <a:pt x="0" y="105270"/>
                    </a:lnTo>
                    <a:lnTo>
                      <a:pt x="11538" y="113068"/>
                    </a:lnTo>
                    <a:lnTo>
                      <a:pt x="35076" y="116534"/>
                    </a:lnTo>
                    <a:lnTo>
                      <a:pt x="74307" y="120000"/>
                    </a:lnTo>
                    <a:lnTo>
                      <a:pt x="96000" y="111335"/>
                    </a:lnTo>
                    <a:lnTo>
                      <a:pt x="112153" y="96173"/>
                    </a:lnTo>
                    <a:lnTo>
                      <a:pt x="120000" y="65415"/>
                    </a:lnTo>
                    <a:lnTo>
                      <a:pt x="120000" y="49819"/>
                    </a:lnTo>
                    <a:lnTo>
                      <a:pt x="113538" y="30758"/>
                    </a:lnTo>
                    <a:lnTo>
                      <a:pt x="112153" y="19494"/>
                    </a:lnTo>
                    <a:lnTo>
                      <a:pt x="97384" y="49819"/>
                    </a:lnTo>
                    <a:lnTo>
                      <a:pt x="101538" y="63249"/>
                    </a:lnTo>
                    <a:lnTo>
                      <a:pt x="100615" y="85776"/>
                    </a:lnTo>
                    <a:lnTo>
                      <a:pt x="90000" y="99638"/>
                    </a:lnTo>
                    <a:lnTo>
                      <a:pt x="72923" y="100938"/>
                    </a:lnTo>
                    <a:lnTo>
                      <a:pt x="57692" y="105270"/>
                    </a:lnTo>
                    <a:lnTo>
                      <a:pt x="37846" y="99638"/>
                    </a:lnTo>
                    <a:lnTo>
                      <a:pt x="65076" y="93574"/>
                    </a:lnTo>
                    <a:lnTo>
                      <a:pt x="80769" y="80577"/>
                    </a:lnTo>
                    <a:lnTo>
                      <a:pt x="92307" y="63249"/>
                    </a:lnTo>
                    <a:lnTo>
                      <a:pt x="96000" y="51119"/>
                    </a:lnTo>
                    <a:lnTo>
                      <a:pt x="115846" y="23393"/>
                    </a:lnTo>
                    <a:lnTo>
                      <a:pt x="104307" y="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91" name="Shape 391"/>
              <p:cNvSpPr/>
              <p:nvPr/>
            </p:nvSpPr>
            <p:spPr>
              <a:xfrm>
                <a:off x="6169025" y="6032500"/>
                <a:ext cx="141287" cy="169861"/>
              </a:xfrm>
              <a:custGeom>
                <a:pathLst>
                  <a:path extrusionOk="0" h="120000" w="120000">
                    <a:moveTo>
                      <a:pt x="35056" y="60560"/>
                    </a:moveTo>
                    <a:lnTo>
                      <a:pt x="6067" y="26355"/>
                    </a:lnTo>
                    <a:lnTo>
                      <a:pt x="0" y="3364"/>
                    </a:lnTo>
                    <a:lnTo>
                      <a:pt x="24943" y="0"/>
                    </a:lnTo>
                    <a:lnTo>
                      <a:pt x="68764" y="58878"/>
                    </a:lnTo>
                    <a:lnTo>
                      <a:pt x="97752" y="86915"/>
                    </a:lnTo>
                    <a:lnTo>
                      <a:pt x="120000" y="99813"/>
                    </a:lnTo>
                    <a:lnTo>
                      <a:pt x="120000" y="120000"/>
                    </a:lnTo>
                    <a:lnTo>
                      <a:pt x="78876" y="106542"/>
                    </a:lnTo>
                    <a:lnTo>
                      <a:pt x="35056" y="6056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92" name="Shape 392"/>
              <p:cNvSpPr/>
              <p:nvPr/>
            </p:nvSpPr>
            <p:spPr>
              <a:xfrm>
                <a:off x="6045200" y="6207125"/>
                <a:ext cx="187324" cy="79375"/>
              </a:xfrm>
              <a:custGeom>
                <a:pathLst>
                  <a:path extrusionOk="0" h="120000" w="120000">
                    <a:moveTo>
                      <a:pt x="117468" y="85544"/>
                    </a:moveTo>
                    <a:lnTo>
                      <a:pt x="87088" y="45148"/>
                    </a:lnTo>
                    <a:lnTo>
                      <a:pt x="44050" y="17821"/>
                    </a:lnTo>
                    <a:lnTo>
                      <a:pt x="13164" y="0"/>
                    </a:lnTo>
                    <a:lnTo>
                      <a:pt x="0" y="17821"/>
                    </a:lnTo>
                    <a:lnTo>
                      <a:pt x="13164" y="74851"/>
                    </a:lnTo>
                    <a:lnTo>
                      <a:pt x="120000" y="120000"/>
                    </a:lnTo>
                    <a:lnTo>
                      <a:pt x="117468" y="85544"/>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93" name="Shape 393"/>
              <p:cNvSpPr/>
              <p:nvPr/>
            </p:nvSpPr>
            <p:spPr>
              <a:xfrm>
                <a:off x="6905625" y="6173787"/>
                <a:ext cx="169861" cy="153987"/>
              </a:xfrm>
              <a:custGeom>
                <a:pathLst>
                  <a:path extrusionOk="0" h="120000" w="120000">
                    <a:moveTo>
                      <a:pt x="116603" y="120000"/>
                    </a:moveTo>
                    <a:lnTo>
                      <a:pt x="120000" y="96000"/>
                    </a:lnTo>
                    <a:lnTo>
                      <a:pt x="91132" y="60307"/>
                    </a:lnTo>
                    <a:lnTo>
                      <a:pt x="54339" y="22153"/>
                    </a:lnTo>
                    <a:lnTo>
                      <a:pt x="23773" y="0"/>
                    </a:lnTo>
                    <a:lnTo>
                      <a:pt x="1698" y="11076"/>
                    </a:lnTo>
                    <a:lnTo>
                      <a:pt x="0" y="36307"/>
                    </a:lnTo>
                    <a:lnTo>
                      <a:pt x="38490" y="47384"/>
                    </a:lnTo>
                    <a:lnTo>
                      <a:pt x="78113" y="75076"/>
                    </a:lnTo>
                    <a:lnTo>
                      <a:pt x="100754" y="108923"/>
                    </a:lnTo>
                    <a:lnTo>
                      <a:pt x="116603" y="120000"/>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394" name="Shape 394"/>
              <p:cNvSpPr/>
              <p:nvPr/>
            </p:nvSpPr>
            <p:spPr>
              <a:xfrm>
                <a:off x="7086600" y="6137275"/>
                <a:ext cx="125412" cy="149225"/>
              </a:xfrm>
              <a:custGeom>
                <a:pathLst>
                  <a:path extrusionOk="0" h="120000" w="120000">
                    <a:moveTo>
                      <a:pt x="83544" y="111063"/>
                    </a:moveTo>
                    <a:lnTo>
                      <a:pt x="59240" y="75319"/>
                    </a:lnTo>
                    <a:lnTo>
                      <a:pt x="35696" y="45319"/>
                    </a:lnTo>
                    <a:lnTo>
                      <a:pt x="3797" y="30000"/>
                    </a:lnTo>
                    <a:lnTo>
                      <a:pt x="0" y="7659"/>
                    </a:lnTo>
                    <a:lnTo>
                      <a:pt x="25063" y="0"/>
                    </a:lnTo>
                    <a:lnTo>
                      <a:pt x="49367" y="26170"/>
                    </a:lnTo>
                    <a:lnTo>
                      <a:pt x="120000" y="114893"/>
                    </a:lnTo>
                    <a:lnTo>
                      <a:pt x="91139" y="120000"/>
                    </a:lnTo>
                    <a:lnTo>
                      <a:pt x="83544" y="111063"/>
                    </a:lnTo>
                    <a:close/>
                  </a:path>
                </a:pathLst>
              </a:custGeom>
              <a:solidFill>
                <a:srgbClr val="0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sp>
        <p:nvSpPr>
          <p:cNvPr id="395" name="Shape 395"/>
          <p:cNvSpPr txBox="1"/>
          <p:nvPr>
            <p:ph type="title"/>
          </p:nvPr>
        </p:nvSpPr>
        <p:spPr>
          <a:xfrm>
            <a:off x="304800" y="205977"/>
            <a:ext cx="8381999" cy="859631"/>
          </a:xfrm>
          <a:prstGeom prst="rect">
            <a:avLst/>
          </a:prstGeom>
          <a:noFill/>
          <a:ln>
            <a:noFill/>
          </a:ln>
        </p:spPr>
        <p:txBody>
          <a:bodyPr anchorCtr="0" anchor="ctr" bIns="45700" lIns="91425" rIns="91425" tIns="45700">
            <a:noAutofit/>
          </a:bodyPr>
          <a:lstStyle/>
          <a:p>
            <a:pPr indent="0" lvl="0" marL="0" marR="0" rtl="0" algn="l">
              <a:lnSpc>
                <a:spcPct val="80000"/>
              </a:lnSpc>
              <a:spcBef>
                <a:spcPts val="0"/>
              </a:spcBef>
              <a:spcAft>
                <a:spcPts val="0"/>
              </a:spcAft>
              <a:buClr>
                <a:schemeClr val="dk2"/>
              </a:buClr>
              <a:buSzPct val="25000"/>
              <a:buFont typeface="Rambla"/>
              <a:buNone/>
            </a:pPr>
            <a:r>
              <a:rPr b="1" i="0" lang="pt-BR" sz="2800" u="none" cap="none" strike="noStrike">
                <a:solidFill>
                  <a:schemeClr val="dk2"/>
                </a:solidFill>
                <a:latin typeface="Rambla"/>
                <a:ea typeface="Rambla"/>
                <a:cs typeface="Rambla"/>
                <a:sym typeface="Rambla"/>
              </a:rPr>
              <a:t>Cenário Atual da Maioria das Empresas de SW</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l">
              <a:lnSpc>
                <a:spcPct val="90000"/>
              </a:lnSpc>
              <a:spcBef>
                <a:spcPts val="0"/>
              </a:spcBef>
              <a:spcAft>
                <a:spcPts val="0"/>
              </a:spcAft>
              <a:buClr>
                <a:schemeClr val="accent1"/>
              </a:buClr>
              <a:buSzPct val="68000"/>
              <a:buFont typeface="Noto Sans Symbols"/>
              <a:buChar char="▶"/>
            </a:pPr>
            <a:r>
              <a:rPr b="0" i="0" lang="pt-BR" sz="2700" u="none" cap="none" strike="noStrike">
                <a:solidFill>
                  <a:schemeClr val="dk1"/>
                </a:solidFill>
                <a:latin typeface="Rambla"/>
                <a:ea typeface="Rambla"/>
                <a:cs typeface="Rambla"/>
                <a:sym typeface="Rambla"/>
              </a:rPr>
              <a:t>Globalização </a:t>
            </a:r>
          </a:p>
          <a:p>
            <a:pPr indent="-239712" lvl="1" marL="620712" marR="0" rtl="0">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Novas</a:t>
            </a:r>
            <a:r>
              <a:rPr lang="pt-BR"/>
              <a:t> </a:t>
            </a:r>
            <a:r>
              <a:rPr b="0" i="0" lang="pt-BR" sz="2300" u="none" cap="none" strike="noStrike">
                <a:solidFill>
                  <a:schemeClr val="dk1"/>
                </a:solidFill>
                <a:latin typeface="Rambla"/>
                <a:ea typeface="Rambla"/>
                <a:cs typeface="Rambla"/>
                <a:sym typeface="Rambla"/>
              </a:rPr>
              <a:t>exigências, alta competitividade, concorrência internacional</a:t>
            </a:r>
          </a:p>
          <a:p>
            <a:pPr indent="-263525" lvl="0" marL="365125" marR="0" rtl="0" algn="l">
              <a:lnSpc>
                <a:spcPct val="90000"/>
              </a:lnSpc>
              <a:spcBef>
                <a:spcPts val="400"/>
              </a:spcBef>
              <a:spcAft>
                <a:spcPts val="0"/>
              </a:spcAft>
              <a:buClr>
                <a:schemeClr val="accent1"/>
              </a:buClr>
              <a:buSzPct val="68000"/>
              <a:buFont typeface="Noto Sans Symbols"/>
              <a:buChar char="▶"/>
            </a:pPr>
            <a:r>
              <a:rPr b="0" i="0" lang="pt-BR" sz="2700" u="none" cap="none" strike="noStrike">
                <a:solidFill>
                  <a:schemeClr val="dk1"/>
                </a:solidFill>
                <a:latin typeface="Rambla"/>
                <a:ea typeface="Rambla"/>
                <a:cs typeface="Rambla"/>
                <a:sym typeface="Rambla"/>
              </a:rPr>
              <a:t>Qualidade como Arma Competitiva </a:t>
            </a:r>
          </a:p>
          <a:p>
            <a:pPr indent="-239712" lvl="1" marL="620712" marR="0" rtl="0">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Equiparação com padrões internacionais, garantia de conformidade do produto, garantia da satisfação do cliente</a:t>
            </a:r>
          </a:p>
          <a:p>
            <a:pPr indent="-263525" lvl="0" marL="365125" marR="0" rtl="0" algn="l">
              <a:lnSpc>
                <a:spcPct val="90000"/>
              </a:lnSpc>
              <a:spcBef>
                <a:spcPts val="400"/>
              </a:spcBef>
              <a:spcAft>
                <a:spcPts val="0"/>
              </a:spcAft>
              <a:buClr>
                <a:schemeClr val="accent1"/>
              </a:buClr>
              <a:buSzPct val="68000"/>
              <a:buFont typeface="Noto Sans Symbols"/>
              <a:buChar char="▶"/>
            </a:pPr>
            <a:r>
              <a:rPr b="0" i="0" lang="pt-BR" sz="2700" u="none" cap="none" strike="noStrike">
                <a:solidFill>
                  <a:schemeClr val="dk1"/>
                </a:solidFill>
                <a:latin typeface="Rambla"/>
                <a:ea typeface="Rambla"/>
                <a:cs typeface="Rambla"/>
                <a:sym typeface="Rambla"/>
              </a:rPr>
              <a:t>No contexto dos Sistemas de Informação </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Garantia de conformidade do software com os requisitos especificados na qualidade de software</a:t>
            </a:r>
          </a:p>
        </p:txBody>
      </p:sp>
      <p:sp>
        <p:nvSpPr>
          <p:cNvPr id="401" name="Shape 401"/>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Contextualização</a:t>
            </a:r>
          </a:p>
        </p:txBody>
      </p:sp>
      <p:pic>
        <p:nvPicPr>
          <p:cNvPr id="402" name="Shape 402"/>
          <p:cNvPicPr preferRelativeResize="0"/>
          <p:nvPr/>
        </p:nvPicPr>
        <p:blipFill rotWithShape="1">
          <a:blip r:embed="rId3">
            <a:alphaModFix/>
          </a:blip>
          <a:srcRect b="0" l="0" r="0" t="0"/>
          <a:stretch/>
        </p:blipFill>
        <p:spPr>
          <a:xfrm>
            <a:off x="7164386" y="195262"/>
            <a:ext cx="1344612" cy="1032271"/>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 name="Shape 406"/>
        <p:cNvGrpSpPr/>
        <p:nvPr/>
      </p:nvGrpSpPr>
      <p:grpSpPr>
        <a:xfrm>
          <a:off x="0" y="0"/>
          <a:ext cx="0" cy="0"/>
          <a:chOff x="0" y="0"/>
          <a:chExt cx="0" cy="0"/>
        </a:xfrm>
      </p:grpSpPr>
      <p:sp>
        <p:nvSpPr>
          <p:cNvPr id="407" name="Shape 407"/>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0" i="0" lang="pt-BR" sz="2700" u="none" cap="none" strike="noStrike">
                <a:solidFill>
                  <a:schemeClr val="dk1"/>
                </a:solidFill>
                <a:latin typeface="Rambla"/>
                <a:ea typeface="Rambla"/>
                <a:cs typeface="Rambla"/>
                <a:sym typeface="Rambla"/>
              </a:rPr>
              <a:t>“É atender plenamente os requisitos do cliente”.</a:t>
            </a:r>
          </a:p>
          <a:p>
            <a:pPr indent="-263525" lvl="0" marL="365125" marR="0" rtl="0" algn="just">
              <a:lnSpc>
                <a:spcPct val="100000"/>
              </a:lnSpc>
              <a:spcBef>
                <a:spcPts val="400"/>
              </a:spcBef>
              <a:spcAft>
                <a:spcPts val="0"/>
              </a:spcAft>
              <a:buClr>
                <a:schemeClr val="accent1"/>
              </a:buClr>
              <a:buSzPct val="68000"/>
              <a:buFont typeface="Noto Sans Symbols"/>
              <a:buNone/>
            </a:pPr>
            <a:r>
              <a:t/>
            </a:r>
            <a:endParaRPr b="0" i="0" sz="2700" u="none" cap="none" strike="noStrike">
              <a:solidFill>
                <a:schemeClr val="dk1"/>
              </a:solidFill>
              <a:latin typeface="Rambla"/>
              <a:ea typeface="Rambla"/>
              <a:cs typeface="Rambla"/>
              <a:sym typeface="Rambla"/>
            </a:endParaRP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700" u="none" cap="none" strike="noStrike">
                <a:solidFill>
                  <a:schemeClr val="dk1"/>
                </a:solidFill>
                <a:latin typeface="Rambla"/>
                <a:ea typeface="Rambla"/>
                <a:cs typeface="Rambla"/>
                <a:sym typeface="Rambla"/>
              </a:rPr>
              <a:t>“É superar a expectativa do  cliente”.</a:t>
            </a:r>
          </a:p>
          <a:p>
            <a:pPr indent="-263525" lvl="0" marL="365125" marR="0" rtl="0" algn="l">
              <a:lnSpc>
                <a:spcPct val="100000"/>
              </a:lnSpc>
              <a:spcBef>
                <a:spcPts val="400"/>
              </a:spcBef>
              <a:spcAft>
                <a:spcPts val="0"/>
              </a:spcAft>
              <a:buClr>
                <a:schemeClr val="accent1"/>
              </a:buClr>
              <a:buSzPct val="68000"/>
              <a:buFont typeface="Noto Sans Symbols"/>
              <a:buNone/>
            </a:pPr>
            <a:r>
              <a:t/>
            </a:r>
            <a:endParaRPr b="0" i="0" sz="2700" u="none" cap="none" strike="noStrike">
              <a:solidFill>
                <a:schemeClr val="dk1"/>
              </a:solidFill>
              <a:latin typeface="Rambla"/>
              <a:ea typeface="Rambla"/>
              <a:cs typeface="Rambla"/>
              <a:sym typeface="Rambla"/>
            </a:endParaRPr>
          </a:p>
          <a:p>
            <a:pPr indent="-263525" lvl="0" marL="365125" marR="0" rtl="0" algn="l">
              <a:spcBef>
                <a:spcPts val="400"/>
              </a:spcBef>
              <a:spcAft>
                <a:spcPts val="0"/>
              </a:spcAft>
              <a:buClr>
                <a:schemeClr val="accent1"/>
              </a:buClr>
              <a:buSzPct val="68000"/>
              <a:buFont typeface="Noto Sans Symbols"/>
              <a:buNone/>
            </a:pPr>
            <a:r>
              <a:t/>
            </a:r>
            <a:endParaRPr b="0" i="0" sz="2700" u="none">
              <a:solidFill>
                <a:schemeClr val="dk1"/>
              </a:solidFill>
              <a:latin typeface="Rambla"/>
              <a:ea typeface="Rambla"/>
              <a:cs typeface="Rambla"/>
              <a:sym typeface="Rambla"/>
            </a:endParaRPr>
          </a:p>
        </p:txBody>
      </p:sp>
      <p:sp>
        <p:nvSpPr>
          <p:cNvPr id="408" name="Shape 408"/>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Qualidade: O que é?</a:t>
            </a:r>
          </a:p>
        </p:txBody>
      </p:sp>
      <p:sp>
        <p:nvSpPr>
          <p:cNvPr id="409" name="Shape 409"/>
          <p:cNvSpPr txBox="1"/>
          <p:nvPr/>
        </p:nvSpPr>
        <p:spPr>
          <a:xfrm>
            <a:off x="1258887" y="2807493"/>
            <a:ext cx="6858000" cy="1453752"/>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i="1" lang="pt-BR" sz="2400" u="none">
                <a:solidFill>
                  <a:schemeClr val="dk1"/>
                </a:solidFill>
                <a:latin typeface="Arial"/>
                <a:ea typeface="Arial"/>
                <a:cs typeface="Arial"/>
                <a:sym typeface="Arial"/>
              </a:rPr>
              <a:t> </a:t>
            </a:r>
            <a:r>
              <a:rPr b="1" lang="pt-BR" sz="2400" u="none">
                <a:solidFill>
                  <a:schemeClr val="dk1"/>
                </a:solidFill>
                <a:latin typeface="Arial"/>
                <a:ea typeface="Arial"/>
                <a:cs typeface="Arial"/>
                <a:sym typeface="Arial"/>
              </a:rPr>
              <a:t>“A totalidade das características de uma entidade que lhe confere a capacidade de satisfazer às necessidades explícitas e implícitas”</a:t>
            </a:r>
          </a:p>
          <a:p>
            <a:pPr indent="0" lvl="0" marL="0" marR="0" rtl="0" algn="ctr">
              <a:lnSpc>
                <a:spcPct val="100000"/>
              </a:lnSpc>
              <a:spcBef>
                <a:spcPts val="0"/>
              </a:spcBef>
              <a:spcAft>
                <a:spcPts val="0"/>
              </a:spcAft>
              <a:buClr>
                <a:schemeClr val="dk1"/>
              </a:buClr>
              <a:buSzPct val="25000"/>
              <a:buFont typeface="Arial"/>
              <a:buNone/>
            </a:pPr>
            <a:r>
              <a:rPr b="1" lang="pt-BR" sz="2400" u="none">
                <a:solidFill>
                  <a:schemeClr val="dk1"/>
                </a:solidFill>
                <a:latin typeface="Arial"/>
                <a:ea typeface="Arial"/>
                <a:cs typeface="Arial"/>
                <a:sym typeface="Arial"/>
              </a:rPr>
              <a:t>(NBR ISO 8402)</a:t>
            </a:r>
          </a:p>
        </p:txBody>
      </p:sp>
      <p:pic>
        <p:nvPicPr>
          <p:cNvPr id="410" name="Shape 410"/>
          <p:cNvPicPr preferRelativeResize="0"/>
          <p:nvPr/>
        </p:nvPicPr>
        <p:blipFill rotWithShape="1">
          <a:blip r:embed="rId3">
            <a:alphaModFix/>
          </a:blip>
          <a:srcRect b="0" l="0" r="0" t="0"/>
          <a:stretch/>
        </p:blipFill>
        <p:spPr>
          <a:xfrm>
            <a:off x="7308850" y="3975496"/>
            <a:ext cx="1034652" cy="1039415"/>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x="0" y="0"/>
          <a:ext cx="0" cy="0"/>
          <a:chOff x="0" y="0"/>
          <a:chExt cx="0" cy="0"/>
        </a:xfrm>
      </p:grpSpPr>
      <p:sp>
        <p:nvSpPr>
          <p:cNvPr id="415" name="Shape 415"/>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Evolução da Qualidade</a:t>
            </a:r>
          </a:p>
        </p:txBody>
      </p:sp>
      <p:grpSp>
        <p:nvGrpSpPr>
          <p:cNvPr id="416" name="Shape 416"/>
          <p:cNvGrpSpPr/>
          <p:nvPr/>
        </p:nvGrpSpPr>
        <p:grpSpPr>
          <a:xfrm>
            <a:off x="492633" y="1319688"/>
            <a:ext cx="7620952" cy="3356843"/>
            <a:chOff x="0" y="0"/>
            <a:chExt cx="2147483646" cy="2147483647"/>
          </a:xfrm>
        </p:grpSpPr>
        <p:sp>
          <p:nvSpPr>
            <p:cNvPr id="417" name="Shape 417"/>
            <p:cNvSpPr txBox="1"/>
            <p:nvPr/>
          </p:nvSpPr>
          <p:spPr>
            <a:xfrm>
              <a:off x="961254571" y="367584971"/>
              <a:ext cx="1186229075" cy="1779898675"/>
            </a:xfrm>
            <a:prstGeom prst="rect">
              <a:avLst/>
            </a:prstGeom>
            <a:solidFill>
              <a:srgbClr val="99CCFF">
                <a:alpha val="49803"/>
              </a:srgbClr>
            </a:solidFill>
            <a:ln cap="flat" cmpd="sng" w="9525">
              <a:solidFill>
                <a:srgbClr val="0000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418" name="Shape 418"/>
            <p:cNvSpPr txBox="1"/>
            <p:nvPr/>
          </p:nvSpPr>
          <p:spPr>
            <a:xfrm>
              <a:off x="1104420058" y="619095159"/>
              <a:ext cx="858993453" cy="1199496989"/>
            </a:xfrm>
            <a:prstGeom prst="rect">
              <a:avLst/>
            </a:prstGeom>
            <a:solidFill>
              <a:srgbClr val="CCFFFF">
                <a:alpha val="49803"/>
              </a:srgbClr>
            </a:solidFill>
            <a:ln cap="flat" cmpd="sng" w="9525">
              <a:solidFill>
                <a:srgbClr val="0000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419" name="Shape 419"/>
            <p:cNvSpPr txBox="1"/>
            <p:nvPr/>
          </p:nvSpPr>
          <p:spPr>
            <a:xfrm>
              <a:off x="1206681198" y="812562438"/>
              <a:ext cx="634018991" cy="812562459"/>
            </a:xfrm>
            <a:prstGeom prst="rect">
              <a:avLst/>
            </a:prstGeom>
            <a:solidFill>
              <a:srgbClr val="99CCFF">
                <a:alpha val="49803"/>
              </a:srgbClr>
            </a:solidFill>
            <a:ln cap="flat" cmpd="sng" w="9525">
              <a:solidFill>
                <a:srgbClr val="0000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420" name="Shape 420"/>
            <p:cNvSpPr txBox="1"/>
            <p:nvPr/>
          </p:nvSpPr>
          <p:spPr>
            <a:xfrm>
              <a:off x="1349846821" y="1006029718"/>
              <a:ext cx="347687808" cy="503014847"/>
            </a:xfrm>
            <a:prstGeom prst="rect">
              <a:avLst/>
            </a:prstGeom>
            <a:solidFill>
              <a:srgbClr val="CCFFFF">
                <a:alpha val="49803"/>
              </a:srgbClr>
            </a:solidFill>
            <a:ln cap="flat" cmpd="sng" w="9525">
              <a:solidFill>
                <a:srgbClr val="0000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421" name="Shape 421"/>
            <p:cNvSpPr txBox="1"/>
            <p:nvPr/>
          </p:nvSpPr>
          <p:spPr>
            <a:xfrm>
              <a:off x="1063792084" y="363941941"/>
              <a:ext cx="981153355" cy="23215906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pt-BR" sz="2000" u="none">
                  <a:solidFill>
                    <a:srgbClr val="000099"/>
                  </a:solidFill>
                  <a:latin typeface="Arial"/>
                  <a:ea typeface="Arial"/>
                  <a:cs typeface="Arial"/>
                  <a:sym typeface="Arial"/>
                </a:rPr>
                <a:t>Total Quality Management</a:t>
              </a:r>
            </a:p>
          </p:txBody>
        </p:sp>
        <p:sp>
          <p:nvSpPr>
            <p:cNvPr id="422" name="Shape 422"/>
            <p:cNvSpPr txBox="1"/>
            <p:nvPr/>
          </p:nvSpPr>
          <p:spPr>
            <a:xfrm>
              <a:off x="1124871257" y="572975180"/>
              <a:ext cx="858993431" cy="20152836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pt-BR" sz="2000" u="none">
                  <a:solidFill>
                    <a:srgbClr val="000099"/>
                  </a:solidFill>
                  <a:latin typeface="Arial"/>
                  <a:ea typeface="Arial"/>
                  <a:cs typeface="Arial"/>
                  <a:sym typeface="Arial"/>
                </a:rPr>
                <a:t>Garantia da Qualidade</a:t>
              </a:r>
            </a:p>
          </p:txBody>
        </p:sp>
        <p:sp>
          <p:nvSpPr>
            <p:cNvPr id="423" name="Shape 423"/>
            <p:cNvSpPr txBox="1"/>
            <p:nvPr/>
          </p:nvSpPr>
          <p:spPr>
            <a:xfrm>
              <a:off x="1175998665" y="798857759"/>
              <a:ext cx="695375635" cy="17089602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lang="pt-BR" sz="1600">
                  <a:solidFill>
                    <a:srgbClr val="000099"/>
                  </a:solidFill>
                </a:rPr>
                <a:t> </a:t>
              </a:r>
              <a:r>
                <a:rPr b="1" i="0" lang="pt-BR" sz="1600" u="none">
                  <a:solidFill>
                    <a:srgbClr val="000099"/>
                  </a:solidFill>
                  <a:latin typeface="Arial"/>
                  <a:ea typeface="Arial"/>
                  <a:cs typeface="Arial"/>
                  <a:sym typeface="Arial"/>
                </a:rPr>
                <a:t>Controle da Qualidade</a:t>
              </a:r>
            </a:p>
          </p:txBody>
        </p:sp>
        <p:sp>
          <p:nvSpPr>
            <p:cNvPr id="424" name="Shape 424"/>
            <p:cNvSpPr txBox="1"/>
            <p:nvPr/>
          </p:nvSpPr>
          <p:spPr>
            <a:xfrm>
              <a:off x="1349843298" y="1141454792"/>
              <a:ext cx="347687817" cy="15477379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Font typeface="Arial"/>
                <a:buNone/>
              </a:pPr>
              <a:r>
                <a:rPr b="1" lang="pt-BR">
                  <a:solidFill>
                    <a:srgbClr val="000099"/>
                  </a:solidFill>
                </a:rPr>
                <a:t>  </a:t>
              </a:r>
              <a:r>
                <a:rPr b="1" i="0" lang="pt-BR" sz="1400" u="none">
                  <a:solidFill>
                    <a:srgbClr val="000099"/>
                  </a:solidFill>
                  <a:latin typeface="Arial"/>
                  <a:ea typeface="Arial"/>
                  <a:cs typeface="Arial"/>
                  <a:sym typeface="Arial"/>
                </a:rPr>
                <a:t>Inspeção</a:t>
              </a:r>
            </a:p>
          </p:txBody>
        </p:sp>
        <p:grpSp>
          <p:nvGrpSpPr>
            <p:cNvPr id="425" name="Shape 425"/>
            <p:cNvGrpSpPr/>
            <p:nvPr/>
          </p:nvGrpSpPr>
          <p:grpSpPr>
            <a:xfrm>
              <a:off x="163617796" y="1006029686"/>
              <a:ext cx="1186229024" cy="1114048889"/>
              <a:chOff x="1066800" y="3733800"/>
              <a:chExt cx="4419600" cy="2193924"/>
            </a:xfrm>
          </p:grpSpPr>
          <p:sp>
            <p:nvSpPr>
              <p:cNvPr id="426" name="Shape 426"/>
              <p:cNvSpPr txBox="1"/>
              <p:nvPr/>
            </p:nvSpPr>
            <p:spPr>
              <a:xfrm>
                <a:off x="1066800" y="5334000"/>
                <a:ext cx="1981199" cy="593724"/>
              </a:xfrm>
              <a:prstGeom prst="rect">
                <a:avLst/>
              </a:prstGeom>
              <a:noFill/>
              <a:ln cap="flat" cmpd="sng" w="12700">
                <a:solidFill>
                  <a:srgbClr val="669900"/>
                </a:solidFill>
                <a:prstDash val="solid"/>
                <a:miter/>
                <a:headEnd len="med" w="med" type="none"/>
                <a:tailEnd len="med" w="med" type="none"/>
              </a:ln>
            </p:spPr>
            <p:txBody>
              <a:bodyPr anchorCtr="0" anchor="t" bIns="45700" lIns="91425" rIns="91425" tIns="45700">
                <a:noAutofit/>
              </a:bodyPr>
              <a:lstStyle/>
              <a:p>
                <a:pPr indent="0" lvl="0" marL="0" marR="0" rtl="0" algn="just">
                  <a:lnSpc>
                    <a:spcPct val="100000"/>
                  </a:lnSpc>
                  <a:spcBef>
                    <a:spcPts val="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Detecção de Erro</a:t>
                </a:r>
              </a:p>
              <a:p>
                <a:pPr indent="0" lvl="0" marL="0" marR="0" rtl="0" algn="just">
                  <a:lnSpc>
                    <a:spcPct val="100000"/>
                  </a:lnSpc>
                  <a:spcBef>
                    <a:spcPts val="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Retificação</a:t>
                </a:r>
              </a:p>
            </p:txBody>
          </p:sp>
          <p:cxnSp>
            <p:nvCxnSpPr>
              <p:cNvPr id="427" name="Shape 427"/>
              <p:cNvCxnSpPr/>
              <p:nvPr/>
            </p:nvCxnSpPr>
            <p:spPr>
              <a:xfrm flipH="1">
                <a:off x="3124199" y="3733800"/>
                <a:ext cx="2362200" cy="1828800"/>
              </a:xfrm>
              <a:prstGeom prst="straightConnector1">
                <a:avLst/>
              </a:prstGeom>
              <a:noFill/>
              <a:ln cap="flat" cmpd="sng" w="12700">
                <a:solidFill>
                  <a:schemeClr val="dk1"/>
                </a:solidFill>
                <a:prstDash val="solid"/>
                <a:miter/>
                <a:headEnd len="med" w="med" type="none"/>
                <a:tailEnd len="lg" w="lg" type="triangle"/>
              </a:ln>
            </p:spPr>
          </p:cxnSp>
        </p:grpSp>
        <p:grpSp>
          <p:nvGrpSpPr>
            <p:cNvPr id="428" name="Shape 428"/>
            <p:cNvGrpSpPr/>
            <p:nvPr/>
          </p:nvGrpSpPr>
          <p:grpSpPr>
            <a:xfrm>
              <a:off x="0" y="812562438"/>
              <a:ext cx="1206681249" cy="889949324"/>
              <a:chOff x="457200" y="3352800"/>
              <a:chExt cx="4495800" cy="1752599"/>
            </a:xfrm>
          </p:grpSpPr>
          <p:sp>
            <p:nvSpPr>
              <p:cNvPr id="429" name="Shape 429"/>
              <p:cNvSpPr txBox="1"/>
              <p:nvPr/>
            </p:nvSpPr>
            <p:spPr>
              <a:xfrm>
                <a:off x="457200" y="4267200"/>
                <a:ext cx="2666999" cy="838199"/>
              </a:xfrm>
              <a:prstGeom prst="rect">
                <a:avLst/>
              </a:prstGeom>
              <a:noFill/>
              <a:ln cap="flat" cmpd="sng" w="12700">
                <a:solidFill>
                  <a:srgbClr val="669900"/>
                </a:solidFill>
                <a:prstDash val="solid"/>
                <a:miter/>
                <a:headEnd len="med" w="med" type="none"/>
                <a:tailEnd len="med" w="med" type="none"/>
              </a:ln>
            </p:spPr>
            <p:txBody>
              <a:bodyPr anchorCtr="0" anchor="t" bIns="45700" lIns="91425" rIns="91425" tIns="45700">
                <a:noAutofit/>
              </a:bodyPr>
              <a:lstStyle/>
              <a:p>
                <a:pPr indent="0" lvl="0" marL="0" marR="0" rtl="0" algn="just">
                  <a:lnSpc>
                    <a:spcPct val="100000"/>
                  </a:lnSpc>
                  <a:spcBef>
                    <a:spcPts val="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Métodos estatísticos</a:t>
                </a:r>
              </a:p>
              <a:p>
                <a:pPr indent="0" lvl="0" marL="0" marR="0" rtl="0" algn="just">
                  <a:lnSpc>
                    <a:spcPct val="100000"/>
                  </a:lnSpc>
                  <a:spcBef>
                    <a:spcPts val="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Desempenho de processo</a:t>
                </a:r>
              </a:p>
              <a:p>
                <a:pPr indent="0" lvl="0" marL="0" marR="0" rtl="0" algn="just">
                  <a:lnSpc>
                    <a:spcPct val="100000"/>
                  </a:lnSpc>
                  <a:spcBef>
                    <a:spcPts val="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Padrões de qualidade</a:t>
                </a:r>
              </a:p>
            </p:txBody>
          </p:sp>
          <p:cxnSp>
            <p:nvCxnSpPr>
              <p:cNvPr id="430" name="Shape 430"/>
              <p:cNvCxnSpPr/>
              <p:nvPr/>
            </p:nvCxnSpPr>
            <p:spPr>
              <a:xfrm flipH="1">
                <a:off x="3124199" y="3352800"/>
                <a:ext cx="1828800" cy="1295400"/>
              </a:xfrm>
              <a:prstGeom prst="straightConnector1">
                <a:avLst/>
              </a:prstGeom>
              <a:noFill/>
              <a:ln cap="flat" cmpd="sng" w="12700">
                <a:solidFill>
                  <a:schemeClr val="dk1"/>
                </a:solidFill>
                <a:prstDash val="solid"/>
                <a:miter/>
                <a:headEnd len="med" w="med" type="none"/>
                <a:tailEnd len="lg" w="lg" type="triangle"/>
              </a:ln>
            </p:spPr>
          </p:cxnSp>
        </p:grpSp>
        <p:grpSp>
          <p:nvGrpSpPr>
            <p:cNvPr id="431" name="Shape 431"/>
            <p:cNvGrpSpPr/>
            <p:nvPr/>
          </p:nvGrpSpPr>
          <p:grpSpPr>
            <a:xfrm>
              <a:off x="0" y="615880534"/>
              <a:ext cx="1104420126" cy="591677539"/>
              <a:chOff x="457200" y="2965469"/>
              <a:chExt cx="4114800" cy="1165205"/>
            </a:xfrm>
          </p:grpSpPr>
          <p:sp>
            <p:nvSpPr>
              <p:cNvPr id="432" name="Shape 432"/>
              <p:cNvSpPr txBox="1"/>
              <p:nvPr/>
            </p:nvSpPr>
            <p:spPr>
              <a:xfrm>
                <a:off x="457200" y="3048000"/>
                <a:ext cx="2743199" cy="1082675"/>
              </a:xfrm>
              <a:prstGeom prst="rect">
                <a:avLst/>
              </a:prstGeom>
              <a:noFill/>
              <a:ln cap="flat" cmpd="sng" w="12700">
                <a:solidFill>
                  <a:srgbClr val="669900"/>
                </a:solidFill>
                <a:prstDash val="solid"/>
                <a:miter/>
                <a:headEnd len="med" w="med" type="none"/>
                <a:tailEnd len="med" w="med" type="none"/>
              </a:ln>
            </p:spPr>
            <p:txBody>
              <a:bodyPr anchorCtr="0" anchor="t" bIns="45700" lIns="91425" rIns="91425" tIns="45700">
                <a:noAutofit/>
              </a:bodyPr>
              <a:lstStyle/>
              <a:p>
                <a:pPr indent="0" lvl="0" marL="0" marR="0" rtl="0" algn="just">
                  <a:lnSpc>
                    <a:spcPct val="100000"/>
                  </a:lnSpc>
                  <a:spcBef>
                    <a:spcPts val="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Sistemas da Qualidade</a:t>
                </a:r>
              </a:p>
              <a:p>
                <a:pPr indent="0" lvl="0" marL="0" marR="0" rtl="0" algn="just">
                  <a:lnSpc>
                    <a:spcPct val="100000"/>
                  </a:lnSpc>
                  <a:spcBef>
                    <a:spcPts val="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Custo da qualidade</a:t>
                </a:r>
              </a:p>
              <a:p>
                <a:pPr indent="0" lvl="0" marL="0" marR="0" rtl="0" algn="just">
                  <a:lnSpc>
                    <a:spcPct val="100000"/>
                  </a:lnSpc>
                  <a:spcBef>
                    <a:spcPts val="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Solução de problemas</a:t>
                </a:r>
              </a:p>
              <a:p>
                <a:pPr indent="0" lvl="0" marL="0" marR="0" rtl="0" algn="just">
                  <a:lnSpc>
                    <a:spcPct val="100000"/>
                  </a:lnSpc>
                  <a:spcBef>
                    <a:spcPts val="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Planejamento da qualidade</a:t>
                </a:r>
              </a:p>
            </p:txBody>
          </p:sp>
          <p:cxnSp>
            <p:nvCxnSpPr>
              <p:cNvPr id="433" name="Shape 433"/>
              <p:cNvCxnSpPr/>
              <p:nvPr/>
            </p:nvCxnSpPr>
            <p:spPr>
              <a:xfrm flipH="1">
                <a:off x="3200400" y="2965469"/>
                <a:ext cx="1371600" cy="685799"/>
              </a:xfrm>
              <a:prstGeom prst="straightConnector1">
                <a:avLst/>
              </a:prstGeom>
              <a:noFill/>
              <a:ln cap="flat" cmpd="sng" w="12700">
                <a:solidFill>
                  <a:schemeClr val="dk1"/>
                </a:solidFill>
                <a:prstDash val="solid"/>
                <a:miter/>
                <a:headEnd len="med" w="med" type="none"/>
                <a:tailEnd len="lg" w="lg" type="triangle"/>
              </a:ln>
            </p:spPr>
          </p:cxnSp>
        </p:grpSp>
        <p:grpSp>
          <p:nvGrpSpPr>
            <p:cNvPr id="434" name="Shape 434"/>
            <p:cNvGrpSpPr/>
            <p:nvPr/>
          </p:nvGrpSpPr>
          <p:grpSpPr>
            <a:xfrm>
              <a:off x="0" y="0"/>
              <a:ext cx="964243889" cy="573952811"/>
              <a:chOff x="457200" y="1752600"/>
              <a:chExt cx="3592537" cy="1130299"/>
            </a:xfrm>
          </p:grpSpPr>
          <p:sp>
            <p:nvSpPr>
              <p:cNvPr id="435" name="Shape 435"/>
              <p:cNvSpPr txBox="1"/>
              <p:nvPr/>
            </p:nvSpPr>
            <p:spPr>
              <a:xfrm>
                <a:off x="457200" y="1752600"/>
                <a:ext cx="2819400" cy="1130299"/>
              </a:xfrm>
              <a:prstGeom prst="rect">
                <a:avLst/>
              </a:prstGeom>
              <a:noFill/>
              <a:ln cap="flat" cmpd="sng" w="12700">
                <a:solidFill>
                  <a:srgbClr val="669900"/>
                </a:solidFill>
                <a:prstDash val="solid"/>
                <a:miter/>
                <a:headEnd len="med" w="med" type="none"/>
                <a:tailEnd len="med" w="med" type="none"/>
              </a:ln>
            </p:spPr>
            <p:txBody>
              <a:bodyPr anchorCtr="0" anchor="t" bIns="45700" lIns="91425" rIns="91425" tIns="45700">
                <a:noAutofit/>
              </a:bodyPr>
              <a:lstStyle/>
              <a:p>
                <a:pPr indent="0" lvl="0" marL="0" marR="0" rtl="0">
                  <a:lnSpc>
                    <a:spcPct val="100000"/>
                  </a:lnSpc>
                  <a:spcBef>
                    <a:spcPts val="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Estratégia de qualidade</a:t>
                </a:r>
              </a:p>
              <a:p>
                <a:pPr indent="0" lvl="0" marL="0" marR="0" rtl="0">
                  <a:lnSpc>
                    <a:spcPct val="100000"/>
                  </a:lnSpc>
                  <a:spcBef>
                    <a:spcPts val="16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Grupos de trabalho</a:t>
                </a:r>
              </a:p>
              <a:p>
                <a:pPr indent="0" lvl="0" marL="0" marR="0" rtl="0">
                  <a:lnSpc>
                    <a:spcPct val="100000"/>
                  </a:lnSpc>
                  <a:spcBef>
                    <a:spcPts val="160"/>
                  </a:spcBef>
                  <a:spcAft>
                    <a:spcPts val="0"/>
                  </a:spcAft>
                  <a:buClr>
                    <a:schemeClr val="dk1"/>
                  </a:buClr>
                  <a:buSzPct val="25000"/>
                  <a:buFont typeface="Arial"/>
                  <a:buNone/>
                </a:pPr>
                <a:r>
                  <a:rPr b="0" i="0" lang="pt-BR" sz="1200" u="none">
                    <a:solidFill>
                      <a:schemeClr val="dk1"/>
                    </a:solidFill>
                    <a:latin typeface="Arial"/>
                    <a:ea typeface="Arial"/>
                    <a:cs typeface="Arial"/>
                    <a:sym typeface="Arial"/>
                  </a:rPr>
                  <a:t>Envolvimento de clientes e fornecedores</a:t>
                </a:r>
              </a:p>
            </p:txBody>
          </p:sp>
          <p:cxnSp>
            <p:nvCxnSpPr>
              <p:cNvPr id="436" name="Shape 436"/>
              <p:cNvCxnSpPr/>
              <p:nvPr/>
            </p:nvCxnSpPr>
            <p:spPr>
              <a:xfrm rot="10800000">
                <a:off x="3276637" y="2209626"/>
                <a:ext cx="773100" cy="346200"/>
              </a:xfrm>
              <a:prstGeom prst="straightConnector1">
                <a:avLst/>
              </a:prstGeom>
              <a:noFill/>
              <a:ln cap="flat" cmpd="sng" w="12700">
                <a:solidFill>
                  <a:schemeClr val="dk1"/>
                </a:solidFill>
                <a:prstDash val="solid"/>
                <a:miter/>
                <a:headEnd len="med" w="med" type="none"/>
                <a:tailEnd len="lg" w="lg" type="triangle"/>
              </a:ln>
            </p:spPr>
          </p:cxnSp>
        </p:grpSp>
      </p:gr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14" name="Shape 114"/>
          <p:cNvPicPr preferRelativeResize="0"/>
          <p:nvPr/>
        </p:nvPicPr>
        <p:blipFill rotWithShape="1">
          <a:blip r:embed="rId3">
            <a:alphaModFix/>
          </a:blip>
          <a:srcRect b="0" l="0" r="0" t="0"/>
          <a:stretch/>
        </p:blipFill>
        <p:spPr>
          <a:xfrm>
            <a:off x="3895725" y="1612106"/>
            <a:ext cx="1827211" cy="2549127"/>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sp>
        <p:nvSpPr>
          <p:cNvPr id="441" name="Shape 441"/>
          <p:cNvSpPr txBox="1"/>
          <p:nvPr>
            <p:ph idx="1" type="body"/>
          </p:nvPr>
        </p:nvSpPr>
        <p:spPr>
          <a:xfrm>
            <a:off x="685800" y="1200150"/>
            <a:ext cx="8229600" cy="3371850"/>
          </a:xfrm>
          <a:prstGeom prst="rect">
            <a:avLst/>
          </a:prstGeom>
          <a:noFill/>
          <a:ln>
            <a:noFill/>
          </a:ln>
        </p:spPr>
        <p:txBody>
          <a:bodyPr anchorCtr="0" anchor="t" bIns="45700" lIns="91425" rIns="91425" tIns="45700">
            <a:noAutofit/>
          </a:bodyPr>
          <a:lstStyle/>
          <a:p>
            <a:pPr indent="-263525" lvl="0" marL="365125" marR="0" rtl="0" algn="l">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Aspectos Fundamentais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Atender as necessidades e expectativas do cliente </a:t>
            </a:r>
            <a:r>
              <a:rPr b="1" i="0" lang="pt-BR" sz="2300" u="none" cap="none" strike="noStrike">
                <a:solidFill>
                  <a:schemeClr val="dk1"/>
                </a:solidFill>
                <a:latin typeface="Rambla"/>
                <a:ea typeface="Rambla"/>
                <a:cs typeface="Rambla"/>
                <a:sym typeface="Rambla"/>
              </a:rPr>
              <a:t>(a “parte” mais importante da organização).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Consideração ao cliente e fornecedor interno.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Envolver todas as pessoas da organização.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Examinar custos relacionados com a qualidade.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Desenvolver sistemas e procedimentos que suportem qualidade e melhoria.</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Desenvolver um processo de melhoria contínua.</a:t>
            </a:r>
          </a:p>
        </p:txBody>
      </p:sp>
      <p:sp>
        <p:nvSpPr>
          <p:cNvPr id="442" name="Shape 442"/>
          <p:cNvSpPr txBox="1"/>
          <p:nvPr/>
        </p:nvSpPr>
        <p:spPr>
          <a:xfrm>
            <a:off x="238125" y="205977"/>
            <a:ext cx="8448675" cy="87749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00" u="none" cap="none" strike="noStrike">
                <a:solidFill>
                  <a:schemeClr val="dk2"/>
                </a:solidFill>
                <a:latin typeface="Rambla"/>
                <a:ea typeface="Rambla"/>
                <a:cs typeface="Rambla"/>
                <a:sym typeface="Rambla"/>
              </a:rPr>
              <a:t>Total Quality Management (TQM)</a:t>
            </a:r>
          </a:p>
        </p:txBody>
      </p:sp>
      <p:pic>
        <p:nvPicPr>
          <p:cNvPr id="443" name="Shape 443"/>
          <p:cNvPicPr preferRelativeResize="0"/>
          <p:nvPr/>
        </p:nvPicPr>
        <p:blipFill rotWithShape="1">
          <a:blip r:embed="rId3">
            <a:alphaModFix/>
          </a:blip>
          <a:srcRect b="0" l="0" r="0" t="0"/>
          <a:stretch/>
        </p:blipFill>
        <p:spPr>
          <a:xfrm>
            <a:off x="7135701" y="3982048"/>
            <a:ext cx="1869000" cy="1046700"/>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sp>
        <p:nvSpPr>
          <p:cNvPr id="448" name="Shape 448"/>
          <p:cNvSpPr txBox="1"/>
          <p:nvPr/>
        </p:nvSpPr>
        <p:spPr>
          <a:xfrm>
            <a:off x="238125" y="205977"/>
            <a:ext cx="8448675" cy="87749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00" u="none" cap="none" strike="noStrike">
                <a:solidFill>
                  <a:schemeClr val="dk2"/>
                </a:solidFill>
                <a:latin typeface="Rambla"/>
                <a:ea typeface="Rambla"/>
                <a:cs typeface="Rambla"/>
                <a:sym typeface="Rambla"/>
              </a:rPr>
              <a:t>Total Quality Management (TQM)</a:t>
            </a:r>
          </a:p>
        </p:txBody>
      </p:sp>
      <p:pic>
        <p:nvPicPr>
          <p:cNvPr id="449" name="Shape 449"/>
          <p:cNvPicPr preferRelativeResize="0"/>
          <p:nvPr/>
        </p:nvPicPr>
        <p:blipFill rotWithShape="1">
          <a:blip r:embed="rId3">
            <a:alphaModFix/>
          </a:blip>
          <a:srcRect b="0" l="0" r="0" t="0"/>
          <a:stretch/>
        </p:blipFill>
        <p:spPr>
          <a:xfrm>
            <a:off x="2400300" y="1328737"/>
            <a:ext cx="4343400" cy="2486025"/>
          </a:xfrm>
          <a:prstGeom prst="rect">
            <a:avLst/>
          </a:prstGeom>
          <a:noFill/>
          <a:ln>
            <a:noFill/>
          </a:ln>
        </p:spPr>
      </p:pic>
      <p:sp>
        <p:nvSpPr>
          <p:cNvPr id="450" name="Shape 450"/>
          <p:cNvSpPr txBox="1"/>
          <p:nvPr/>
        </p:nvSpPr>
        <p:spPr>
          <a:xfrm>
            <a:off x="900112" y="3975496"/>
            <a:ext cx="7775575" cy="53101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i="0" lang="pt-BR" sz="2000" u="none">
                <a:solidFill>
                  <a:schemeClr val="dk1"/>
                </a:solidFill>
                <a:latin typeface="Arial"/>
                <a:ea typeface="Arial"/>
                <a:cs typeface="Arial"/>
                <a:sym typeface="Arial"/>
              </a:rPr>
              <a:t>Total Quality Management : A Promising Fixation To Accomplish Zero Defects</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idx="1" type="body"/>
          </p:nvPr>
        </p:nvSpPr>
        <p:spPr>
          <a:xfrm>
            <a:off x="685800" y="1200150"/>
            <a:ext cx="8229600" cy="3371850"/>
          </a:xfrm>
          <a:prstGeom prst="rect">
            <a:avLst/>
          </a:prstGeom>
          <a:noFill/>
          <a:ln>
            <a:noFill/>
          </a:ln>
        </p:spPr>
        <p:txBody>
          <a:bodyPr anchorCtr="0" anchor="t" bIns="45700" lIns="91425" rIns="91425" tIns="45700">
            <a:noAutofit/>
          </a:bodyPr>
          <a:lstStyle/>
          <a:p>
            <a:pPr indent="-299339" lvl="0" marL="365125" marR="0" rtl="0" algn="just">
              <a:lnSpc>
                <a:spcPct val="100000"/>
              </a:lnSpc>
              <a:spcBef>
                <a:spcPts val="0"/>
              </a:spcBef>
              <a:spcAft>
                <a:spcPts val="0"/>
              </a:spcAft>
              <a:buClr>
                <a:schemeClr val="accent1"/>
              </a:buClr>
              <a:buSzPct val="100000"/>
              <a:buFont typeface="Noto Sans Symbols"/>
              <a:buChar char="▶"/>
            </a:pPr>
            <a:r>
              <a:rPr b="0" i="0" lang="pt-BR" sz="2400" u="none">
                <a:solidFill>
                  <a:schemeClr val="dk1"/>
                </a:solidFill>
                <a:latin typeface="Rambla"/>
                <a:ea typeface="Rambla"/>
                <a:cs typeface="Rambla"/>
                <a:sym typeface="Rambla"/>
              </a:rPr>
              <a:t>A TQM é uma coleção de princípios, técnicas, processos e melhores práticas que ao longo do tempo têm se mostrado eficazes. </a:t>
            </a:r>
          </a:p>
          <a:p>
            <a:pPr indent="-299339" lvl="0" marL="365125" marR="0" rtl="0" algn="just">
              <a:lnSpc>
                <a:spcPct val="100000"/>
              </a:lnSpc>
              <a:spcBef>
                <a:spcPts val="400"/>
              </a:spcBef>
              <a:spcAft>
                <a:spcPts val="0"/>
              </a:spcAft>
              <a:buClr>
                <a:schemeClr val="accent1"/>
              </a:buClr>
              <a:buSzPct val="100000"/>
              <a:buFont typeface="Noto Sans Symbols"/>
              <a:buChar char="▶"/>
            </a:pPr>
            <a:r>
              <a:rPr b="0" i="0" lang="pt-BR" sz="2400" u="none">
                <a:solidFill>
                  <a:schemeClr val="dk1"/>
                </a:solidFill>
                <a:latin typeface="Rambla"/>
                <a:ea typeface="Rambla"/>
                <a:cs typeface="Rambla"/>
                <a:sym typeface="Rambla"/>
              </a:rPr>
              <a:t>A grande parte das organizações apresentam a maioria dos comportamentos que são normalmente identificados com TQM.</a:t>
            </a:r>
          </a:p>
          <a:p>
            <a:pPr indent="-299339" lvl="0" marL="365125" marR="0" rtl="0" algn="just">
              <a:lnSpc>
                <a:spcPct val="100000"/>
              </a:lnSpc>
              <a:spcBef>
                <a:spcPts val="400"/>
              </a:spcBef>
              <a:spcAft>
                <a:spcPts val="0"/>
              </a:spcAft>
              <a:buClr>
                <a:schemeClr val="accent1"/>
              </a:buClr>
              <a:buSzPct val="100000"/>
              <a:buFont typeface="Noto Sans Symbols"/>
              <a:buChar char="▶"/>
            </a:pPr>
            <a:r>
              <a:rPr b="0" i="0" lang="pt-BR" sz="2400" u="none">
                <a:solidFill>
                  <a:schemeClr val="dk1"/>
                </a:solidFill>
                <a:latin typeface="Rambla"/>
                <a:ea typeface="Rambla"/>
                <a:cs typeface="Rambla"/>
                <a:sym typeface="Rambla"/>
              </a:rPr>
              <a:t>Softwares: EDraw, Lucidchart ou alternativo</a:t>
            </a:r>
            <a:r>
              <a:rPr lang="pt-BR" sz="2400"/>
              <a:t>s open source:</a:t>
            </a:r>
          </a:p>
          <a:p>
            <a:pPr indent="-263525" lvl="0" marL="365125" marR="0" rtl="0" algn="ctr">
              <a:lnSpc>
                <a:spcPct val="100000"/>
              </a:lnSpc>
              <a:spcBef>
                <a:spcPts val="400"/>
              </a:spcBef>
              <a:spcAft>
                <a:spcPts val="0"/>
              </a:spcAft>
              <a:buClr>
                <a:schemeClr val="accent1"/>
              </a:buClr>
              <a:buSzPct val="25000"/>
              <a:buFont typeface="Noto Sans Symbols"/>
              <a:buNone/>
            </a:pPr>
            <a:r>
              <a:rPr lang="pt-BR" sz="2000" u="sng">
                <a:solidFill>
                  <a:schemeClr val="hlink"/>
                </a:solidFill>
                <a:hlinkClick r:id="rId3"/>
              </a:rPr>
              <a:t>http://alternativeto.net/software/edraw-max/?license=opensource</a:t>
            </a:r>
          </a:p>
        </p:txBody>
      </p:sp>
      <p:sp>
        <p:nvSpPr>
          <p:cNvPr id="456" name="Shape 456"/>
          <p:cNvSpPr txBox="1"/>
          <p:nvPr/>
        </p:nvSpPr>
        <p:spPr>
          <a:xfrm>
            <a:off x="238125" y="205977"/>
            <a:ext cx="8448675" cy="87749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00" u="none" cap="none" strike="noStrike">
                <a:solidFill>
                  <a:schemeClr val="dk2"/>
                </a:solidFill>
                <a:latin typeface="Rambla"/>
                <a:ea typeface="Rambla"/>
                <a:cs typeface="Rambla"/>
                <a:sym typeface="Rambla"/>
              </a:rPr>
              <a:t>Total Quality Management (TQM)</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nvSpPr>
        <p:spPr>
          <a:xfrm>
            <a:off x="238125" y="205977"/>
            <a:ext cx="8448675" cy="87749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00" u="none" cap="none" strike="noStrike">
                <a:solidFill>
                  <a:schemeClr val="dk2"/>
                </a:solidFill>
                <a:latin typeface="Rambla"/>
                <a:ea typeface="Rambla"/>
                <a:cs typeface="Rambla"/>
                <a:sym typeface="Rambla"/>
              </a:rPr>
              <a:t>Total Quality Management (TQM)</a:t>
            </a:r>
          </a:p>
        </p:txBody>
      </p:sp>
      <p:pic>
        <p:nvPicPr>
          <p:cNvPr id="462" name="Shape 462"/>
          <p:cNvPicPr preferRelativeResize="0"/>
          <p:nvPr/>
        </p:nvPicPr>
        <p:blipFill rotWithShape="1">
          <a:blip r:embed="rId3">
            <a:alphaModFix/>
          </a:blip>
          <a:srcRect b="0" l="0" r="0" t="0"/>
          <a:stretch/>
        </p:blipFill>
        <p:spPr>
          <a:xfrm>
            <a:off x="3779837" y="1815702"/>
            <a:ext cx="5229225" cy="2961083"/>
          </a:xfrm>
          <a:prstGeom prst="rect">
            <a:avLst/>
          </a:prstGeom>
          <a:noFill/>
          <a:ln>
            <a:noFill/>
          </a:ln>
          <a:effectLst>
            <a:outerShdw blurRad="63500" dir="2700000" dist="17959">
              <a:srgbClr val="1B6173"/>
            </a:outerShdw>
          </a:effectLst>
        </p:spPr>
      </p:pic>
      <p:pic>
        <p:nvPicPr>
          <p:cNvPr id="463" name="Shape 463"/>
          <p:cNvPicPr preferRelativeResize="0"/>
          <p:nvPr/>
        </p:nvPicPr>
        <p:blipFill rotWithShape="1">
          <a:blip r:embed="rId4">
            <a:alphaModFix/>
          </a:blip>
          <a:srcRect b="0" l="0" r="0" t="0"/>
          <a:stretch/>
        </p:blipFill>
        <p:spPr>
          <a:xfrm>
            <a:off x="107950" y="1052512"/>
            <a:ext cx="3549650" cy="2555081"/>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idx="1" type="body"/>
          </p:nvPr>
        </p:nvSpPr>
        <p:spPr>
          <a:xfrm>
            <a:off x="685800" y="1200150"/>
            <a:ext cx="8229600" cy="3371850"/>
          </a:xfrm>
          <a:prstGeom prst="rect">
            <a:avLst/>
          </a:prstGeom>
          <a:noFill/>
          <a:ln>
            <a:noFill/>
          </a:ln>
        </p:spPr>
        <p:txBody>
          <a:bodyPr anchorCtr="0" anchor="t" bIns="45700" lIns="91425" rIns="91425" tIns="45700">
            <a:noAutofit/>
          </a:bodyPr>
          <a:lstStyle/>
          <a:p>
            <a:pPr indent="-6350" lvl="0" marL="107950" marR="0" rtl="0" algn="l">
              <a:lnSpc>
                <a:spcPct val="100000"/>
              </a:lnSpc>
              <a:spcBef>
                <a:spcPts val="0"/>
              </a:spcBef>
              <a:spcAft>
                <a:spcPts val="0"/>
              </a:spcAft>
              <a:buClr>
                <a:schemeClr val="accent1"/>
              </a:buClr>
              <a:buSzPct val="25000"/>
              <a:buFont typeface="Noto Sans Symbols"/>
              <a:buNone/>
            </a:pPr>
            <a:r>
              <a:rPr b="0" i="0" lang="pt-BR" sz="2000" u="none">
                <a:solidFill>
                  <a:schemeClr val="dk1"/>
                </a:solidFill>
                <a:latin typeface="Rambla"/>
                <a:ea typeface="Rambla"/>
                <a:cs typeface="Rambla"/>
                <a:sym typeface="Rambla"/>
              </a:rPr>
              <a:t>“Gestão da Qualidade Total (TQM) é o processo destinado a investir, continuamente, em mecanismos de melhoria, ou seja, de aumento da adequação de produtos e serviços ao fim a que se destinam.” </a:t>
            </a:r>
            <a:r>
              <a:rPr b="0" i="0" lang="pt-BR" sz="2000" u="sng">
                <a:solidFill>
                  <a:schemeClr val="hlink"/>
                </a:solidFill>
                <a:latin typeface="Rambla"/>
                <a:ea typeface="Rambla"/>
                <a:cs typeface="Rambla"/>
                <a:sym typeface="Rambla"/>
                <a:hlinkClick r:id="rId3"/>
              </a:rPr>
              <a:t>PALADINI</a:t>
            </a:r>
            <a:r>
              <a:rPr b="0" i="0" lang="pt-BR" sz="2000" u="none">
                <a:solidFill>
                  <a:schemeClr val="dk1"/>
                </a:solidFill>
                <a:latin typeface="Rambla"/>
                <a:ea typeface="Rambla"/>
                <a:cs typeface="Rambla"/>
                <a:sym typeface="Rambla"/>
              </a:rPr>
              <a:t>. (Questão Adaptada CEFET-MG - 2008)</a:t>
            </a:r>
          </a:p>
          <a:p>
            <a:pPr indent="-6350" lvl="0" marL="107950" marR="0" rtl="0" algn="l">
              <a:lnSpc>
                <a:spcPct val="100000"/>
              </a:lnSpc>
              <a:spcBef>
                <a:spcPts val="400"/>
              </a:spcBef>
              <a:spcAft>
                <a:spcPts val="0"/>
              </a:spcAft>
              <a:buClr>
                <a:schemeClr val="accent1"/>
              </a:buClr>
              <a:buSzPct val="25000"/>
              <a:buFont typeface="Noto Sans Symbols"/>
              <a:buNone/>
            </a:pPr>
            <a:r>
              <a:rPr b="0" i="0" lang="pt-BR" sz="2000" u="none">
                <a:solidFill>
                  <a:schemeClr val="dk1"/>
                </a:solidFill>
                <a:latin typeface="Rambla"/>
                <a:ea typeface="Rambla"/>
                <a:cs typeface="Rambla"/>
                <a:sym typeface="Rambla"/>
              </a:rPr>
              <a:t>Segundo </a:t>
            </a:r>
            <a:r>
              <a:rPr b="0" i="0" lang="pt-BR" sz="2000" u="sng">
                <a:solidFill>
                  <a:schemeClr val="hlink"/>
                </a:solidFill>
                <a:latin typeface="Rambla"/>
                <a:ea typeface="Rambla"/>
                <a:cs typeface="Rambla"/>
                <a:sym typeface="Rambla"/>
                <a:hlinkClick r:id="rId4"/>
              </a:rPr>
              <a:t>JOSEPH JURAN</a:t>
            </a:r>
            <a:r>
              <a:rPr b="0" i="0" lang="pt-BR" sz="2000" u="none">
                <a:solidFill>
                  <a:schemeClr val="dk1"/>
                </a:solidFill>
                <a:latin typeface="Rambla"/>
                <a:ea typeface="Rambla"/>
                <a:cs typeface="Rambla"/>
                <a:sym typeface="Rambla"/>
              </a:rPr>
              <a:t> in PALADINI (2004), o elemento básico da Gestão da Qualidade Total é:</a:t>
            </a:r>
          </a:p>
          <a:p>
            <a:pPr indent="-6350" lvl="0" marL="107950" marR="0" rtl="0" algn="l">
              <a:lnSpc>
                <a:spcPct val="100000"/>
              </a:lnSpc>
              <a:spcBef>
                <a:spcPts val="400"/>
              </a:spcBef>
              <a:spcAft>
                <a:spcPts val="0"/>
              </a:spcAft>
              <a:buClr>
                <a:schemeClr val="accent1"/>
              </a:buClr>
              <a:buSzPct val="25000"/>
              <a:buFont typeface="Noto Sans Symbols"/>
              <a:buNone/>
            </a:pPr>
            <a:r>
              <a:rPr b="0" i="0" lang="pt-BR" sz="1400" u="none">
                <a:solidFill>
                  <a:schemeClr val="dk1"/>
                </a:solidFill>
                <a:latin typeface="Rambla"/>
                <a:ea typeface="Rambla"/>
                <a:cs typeface="Rambla"/>
                <a:sym typeface="Rambla"/>
              </a:rPr>
              <a:t>a) a organização.</a:t>
            </a:r>
          </a:p>
          <a:p>
            <a:pPr indent="-6350" lvl="0" marL="107950" marR="0" rtl="0" algn="l">
              <a:lnSpc>
                <a:spcPct val="100000"/>
              </a:lnSpc>
              <a:spcBef>
                <a:spcPts val="400"/>
              </a:spcBef>
              <a:spcAft>
                <a:spcPts val="0"/>
              </a:spcAft>
              <a:buClr>
                <a:schemeClr val="accent1"/>
              </a:buClr>
              <a:buSzPct val="25000"/>
              <a:buFont typeface="Noto Sans Symbols"/>
              <a:buNone/>
            </a:pPr>
            <a:r>
              <a:rPr b="0" i="0" lang="pt-BR" sz="1400" u="none">
                <a:solidFill>
                  <a:schemeClr val="dk1"/>
                </a:solidFill>
                <a:latin typeface="Rambla"/>
                <a:ea typeface="Rambla"/>
                <a:cs typeface="Rambla"/>
                <a:sym typeface="Rambla"/>
              </a:rPr>
              <a:t>b) o planejamento.</a:t>
            </a:r>
          </a:p>
          <a:p>
            <a:pPr indent="-6350" lvl="0" marL="107950" marR="0" rtl="0" algn="l">
              <a:lnSpc>
                <a:spcPct val="100000"/>
              </a:lnSpc>
              <a:spcBef>
                <a:spcPts val="400"/>
              </a:spcBef>
              <a:spcAft>
                <a:spcPts val="0"/>
              </a:spcAft>
              <a:buClr>
                <a:schemeClr val="accent1"/>
              </a:buClr>
              <a:buSzPct val="25000"/>
              <a:buFont typeface="Noto Sans Symbols"/>
              <a:buNone/>
            </a:pPr>
            <a:r>
              <a:rPr b="0" i="0" lang="pt-BR" sz="1400" u="none">
                <a:solidFill>
                  <a:schemeClr val="dk1"/>
                </a:solidFill>
                <a:latin typeface="Rambla"/>
                <a:ea typeface="Rambla"/>
                <a:cs typeface="Rambla"/>
                <a:sym typeface="Rambla"/>
              </a:rPr>
              <a:t>c) a estratégia.</a:t>
            </a:r>
          </a:p>
          <a:p>
            <a:pPr indent="-6350" lvl="0" marL="107950" marR="0" rtl="0" algn="l">
              <a:lnSpc>
                <a:spcPct val="100000"/>
              </a:lnSpc>
              <a:spcBef>
                <a:spcPts val="400"/>
              </a:spcBef>
              <a:spcAft>
                <a:spcPts val="0"/>
              </a:spcAft>
              <a:buClr>
                <a:schemeClr val="accent1"/>
              </a:buClr>
              <a:buSzPct val="25000"/>
              <a:buFont typeface="Noto Sans Symbols"/>
              <a:buNone/>
            </a:pPr>
            <a:r>
              <a:rPr b="0" i="0" lang="pt-BR" sz="1400" u="none">
                <a:solidFill>
                  <a:schemeClr val="dk1"/>
                </a:solidFill>
                <a:latin typeface="Rambla"/>
                <a:ea typeface="Rambla"/>
                <a:cs typeface="Rambla"/>
                <a:sym typeface="Rambla"/>
              </a:rPr>
              <a:t>d) o diagnóstico.</a:t>
            </a:r>
          </a:p>
          <a:p>
            <a:pPr indent="-6350" lvl="0" marL="107950" marR="0" rtl="0" algn="l">
              <a:lnSpc>
                <a:spcPct val="100000"/>
              </a:lnSpc>
              <a:spcBef>
                <a:spcPts val="400"/>
              </a:spcBef>
              <a:spcAft>
                <a:spcPts val="0"/>
              </a:spcAft>
              <a:buClr>
                <a:schemeClr val="accent1"/>
              </a:buClr>
              <a:buSzPct val="25000"/>
              <a:buFont typeface="Noto Sans Symbols"/>
              <a:buNone/>
            </a:pPr>
            <a:r>
              <a:rPr b="0" i="0" lang="pt-BR" sz="1400" u="none">
                <a:solidFill>
                  <a:schemeClr val="dk1"/>
                </a:solidFill>
                <a:latin typeface="Rambla"/>
                <a:ea typeface="Rambla"/>
                <a:cs typeface="Rambla"/>
                <a:sym typeface="Rambla"/>
              </a:rPr>
              <a:t>e) o gerenciamento.</a:t>
            </a:r>
          </a:p>
          <a:p>
            <a:pPr indent="-263525" lvl="0" marL="365125" marR="0" rtl="0" algn="l">
              <a:spcBef>
                <a:spcPts val="400"/>
              </a:spcBef>
              <a:spcAft>
                <a:spcPts val="0"/>
              </a:spcAft>
              <a:buClr>
                <a:schemeClr val="accent1"/>
              </a:buClr>
              <a:buSzPct val="68000"/>
              <a:buFont typeface="Noto Sans Symbols"/>
              <a:buNone/>
            </a:pPr>
            <a:r>
              <a:t/>
            </a:r>
            <a:endParaRPr b="0" i="0" sz="2000" u="none">
              <a:solidFill>
                <a:schemeClr val="dk1"/>
              </a:solidFill>
              <a:latin typeface="Rambla"/>
              <a:ea typeface="Rambla"/>
              <a:cs typeface="Rambla"/>
              <a:sym typeface="Rambla"/>
            </a:endParaRPr>
          </a:p>
        </p:txBody>
      </p:sp>
      <p:sp>
        <p:nvSpPr>
          <p:cNvPr id="469" name="Shape 469"/>
          <p:cNvSpPr txBox="1"/>
          <p:nvPr/>
        </p:nvSpPr>
        <p:spPr>
          <a:xfrm>
            <a:off x="238125" y="205977"/>
            <a:ext cx="8448675" cy="87749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00" u="none" cap="none" strike="noStrike">
                <a:solidFill>
                  <a:schemeClr val="dk2"/>
                </a:solidFill>
                <a:latin typeface="Rambla"/>
                <a:ea typeface="Rambla"/>
                <a:cs typeface="Rambla"/>
                <a:sym typeface="Rambla"/>
              </a:rPr>
              <a:t>Total Quality Management (TQM)</a:t>
            </a: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idx="1" type="body"/>
          </p:nvPr>
        </p:nvSpPr>
        <p:spPr>
          <a:xfrm>
            <a:off x="685800" y="1200150"/>
            <a:ext cx="8229600" cy="3372000"/>
          </a:xfrm>
          <a:prstGeom prst="rect">
            <a:avLst/>
          </a:prstGeom>
          <a:noFill/>
          <a:ln>
            <a:noFill/>
          </a:ln>
        </p:spPr>
        <p:txBody>
          <a:bodyPr anchorCtr="0" anchor="t" bIns="45700" lIns="91425" rIns="91425" tIns="45700">
            <a:noAutofit/>
          </a:bodyPr>
          <a:lstStyle/>
          <a:p>
            <a:pPr indent="-6350" lvl="0" marL="107950" marR="0" rtl="0" algn="l">
              <a:lnSpc>
                <a:spcPct val="100000"/>
              </a:lnSpc>
              <a:spcBef>
                <a:spcPts val="400"/>
              </a:spcBef>
              <a:spcAft>
                <a:spcPts val="0"/>
              </a:spcAft>
              <a:buClr>
                <a:schemeClr val="accent1"/>
              </a:buClr>
              <a:buSzPct val="25000"/>
              <a:buFont typeface="Noto Sans Symbols"/>
              <a:buNone/>
            </a:pPr>
            <a:r>
              <a:rPr b="1" lang="pt-BR" sz="2000"/>
              <a:t>Total Quality Management</a:t>
            </a:r>
            <a:r>
              <a:rPr lang="pt-BR" sz="2000"/>
              <a:t> (Gestão da Qualidade Total) diz respeito a uma estratégia usada pelo setor de administração para que todos tenham consciência da importância de agregar qualidade aos processos organizacionais. Conceitualmente, a </a:t>
            </a:r>
            <a:r>
              <a:rPr b="1" lang="pt-BR" sz="2000"/>
              <a:t>Gestão da Qualidade Total</a:t>
            </a:r>
            <a:r>
              <a:rPr lang="pt-BR" sz="2000"/>
              <a:t> foi desenvolvida por vários consultores empresariais dos Estados Unidos. Nos primórdios da década de 1960, Armand V. Feigenbaum definiu o TQM como um sistema capaz de integrar diferentes partes de um processo, como o desenvolvimento, a manutenção e os esforços de melhoria da qualidade e os demais setores.</a:t>
            </a:r>
          </a:p>
          <a:p>
            <a:pPr indent="-263525" lvl="0" marL="365125" marR="0" rtl="0" algn="l">
              <a:spcBef>
                <a:spcPts val="400"/>
              </a:spcBef>
              <a:spcAft>
                <a:spcPts val="0"/>
              </a:spcAft>
              <a:buClr>
                <a:schemeClr val="accent1"/>
              </a:buClr>
              <a:buSzPct val="68000"/>
              <a:buFont typeface="Noto Sans Symbols"/>
              <a:buNone/>
            </a:pPr>
            <a:r>
              <a:t/>
            </a:r>
            <a:endParaRPr b="0" i="0" sz="2000" u="none">
              <a:solidFill>
                <a:schemeClr val="dk1"/>
              </a:solidFill>
              <a:latin typeface="Rambla"/>
              <a:ea typeface="Rambla"/>
              <a:cs typeface="Rambla"/>
              <a:sym typeface="Rambla"/>
            </a:endParaRPr>
          </a:p>
        </p:txBody>
      </p:sp>
      <p:sp>
        <p:nvSpPr>
          <p:cNvPr id="475" name="Shape 475"/>
          <p:cNvSpPr txBox="1"/>
          <p:nvPr/>
        </p:nvSpPr>
        <p:spPr>
          <a:xfrm>
            <a:off x="238125" y="205977"/>
            <a:ext cx="8448600" cy="8775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00" u="none" cap="none" strike="noStrike">
                <a:solidFill>
                  <a:schemeClr val="dk2"/>
                </a:solidFill>
                <a:latin typeface="Rambla"/>
                <a:ea typeface="Rambla"/>
                <a:cs typeface="Rambla"/>
                <a:sym typeface="Rambla"/>
              </a:rPr>
              <a:t>Total Quality Management (TQM)</a:t>
            </a: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 name="Shape 479"/>
        <p:cNvGrpSpPr/>
        <p:nvPr/>
      </p:nvGrpSpPr>
      <p:grpSpPr>
        <a:xfrm>
          <a:off x="0" y="0"/>
          <a:ext cx="0" cy="0"/>
          <a:chOff x="0" y="0"/>
          <a:chExt cx="0" cy="0"/>
        </a:xfrm>
      </p:grpSpPr>
      <p:sp>
        <p:nvSpPr>
          <p:cNvPr id="480" name="Shape 480"/>
          <p:cNvSpPr txBox="1"/>
          <p:nvPr>
            <p:ph idx="1" type="body"/>
          </p:nvPr>
        </p:nvSpPr>
        <p:spPr>
          <a:xfrm>
            <a:off x="685800" y="1200150"/>
            <a:ext cx="8229600" cy="3372000"/>
          </a:xfrm>
          <a:prstGeom prst="rect">
            <a:avLst/>
          </a:prstGeom>
          <a:noFill/>
          <a:ln>
            <a:noFill/>
          </a:ln>
        </p:spPr>
        <p:txBody>
          <a:bodyPr anchorCtr="0" anchor="t" bIns="45700" lIns="91425" rIns="91425" tIns="45700">
            <a:noAutofit/>
          </a:bodyPr>
          <a:lstStyle/>
          <a:p>
            <a:pPr indent="-76200" lvl="0" marL="107950" marR="0" rtl="0" algn="l">
              <a:lnSpc>
                <a:spcPct val="100000"/>
              </a:lnSpc>
              <a:spcBef>
                <a:spcPts val="400"/>
              </a:spcBef>
              <a:spcAft>
                <a:spcPts val="0"/>
              </a:spcAft>
              <a:buClr>
                <a:schemeClr val="dk1"/>
              </a:buClr>
              <a:buSzPct val="55000"/>
              <a:buFont typeface="Arial"/>
              <a:buNone/>
            </a:pPr>
            <a:r>
              <a:rPr lang="pt-BR" sz="2000"/>
              <a:t>Dessa forma, era possível criar produtos e serviços com o </a:t>
            </a:r>
            <a:r>
              <a:rPr b="1" lang="pt-BR" sz="2000"/>
              <a:t>máximo de economia</a:t>
            </a:r>
            <a:r>
              <a:rPr lang="pt-BR" sz="2000"/>
              <a:t> sem que ficasse a desejar aos </a:t>
            </a:r>
            <a:r>
              <a:rPr b="1" lang="pt-BR" sz="2000"/>
              <a:t>consumidores finais</a:t>
            </a:r>
            <a:r>
              <a:rPr lang="pt-BR" sz="2000"/>
              <a:t>. No entanto, a aplicação da Gestão da Qualidade Total é ainda mais antiga, pois foi no Japão que o método foi criado e, a partir de então, influenciou a forma dos empresários administrarem os seus negócios em todo o mundo.</a:t>
            </a:r>
          </a:p>
          <a:p>
            <a:pPr indent="-76200" lvl="0" marL="107950" marR="0" rtl="0" algn="l">
              <a:lnSpc>
                <a:spcPct val="100000"/>
              </a:lnSpc>
              <a:spcBef>
                <a:spcPts val="400"/>
              </a:spcBef>
              <a:spcAft>
                <a:spcPts val="0"/>
              </a:spcAft>
              <a:buClr>
                <a:schemeClr val="dk1"/>
              </a:buClr>
              <a:buSzPct val="55000"/>
              <a:buFont typeface="Arial"/>
              <a:buNone/>
            </a:pPr>
            <a:r>
              <a:t/>
            </a:r>
            <a:endParaRPr sz="2000"/>
          </a:p>
          <a:p>
            <a:pPr indent="-76200" lvl="0" marL="107950" marR="0" rtl="0" algn="l">
              <a:lnSpc>
                <a:spcPct val="100000"/>
              </a:lnSpc>
              <a:spcBef>
                <a:spcPts val="400"/>
              </a:spcBef>
              <a:spcAft>
                <a:spcPts val="0"/>
              </a:spcAft>
              <a:buClr>
                <a:schemeClr val="dk1"/>
              </a:buClr>
              <a:buSzPct val="55000"/>
              <a:buFont typeface="Arial"/>
              <a:buNone/>
            </a:pPr>
            <a:r>
              <a:rPr lang="pt-BR" sz="2000"/>
              <a:t>Em </a:t>
            </a:r>
            <a:r>
              <a:rPr b="1" lang="pt-BR" sz="2000"/>
              <a:t>1988</a:t>
            </a:r>
            <a:r>
              <a:rPr lang="pt-BR" sz="2000"/>
              <a:t>, </a:t>
            </a:r>
            <a:r>
              <a:rPr b="1" lang="pt-BR" sz="2000"/>
              <a:t>Shigeru Mizuno</a:t>
            </a:r>
            <a:r>
              <a:rPr lang="pt-BR" sz="2000"/>
              <a:t> publicou o livro Company-Wide Total Quality Control, pela editora Asian Productivity Organization, que ganhou milhares de edições vendidas no mundo todo. Duas de suas frases que se tornaram famosas para os administradores são as seguintes:</a:t>
            </a:r>
          </a:p>
          <a:p>
            <a:pPr indent="-263525" lvl="0" marL="365125" marR="0" rtl="0" algn="l">
              <a:spcBef>
                <a:spcPts val="400"/>
              </a:spcBef>
              <a:spcAft>
                <a:spcPts val="0"/>
              </a:spcAft>
              <a:buClr>
                <a:schemeClr val="accent1"/>
              </a:buClr>
              <a:buSzPct val="68000"/>
              <a:buFont typeface="Noto Sans Symbols"/>
              <a:buNone/>
            </a:pPr>
            <a:r>
              <a:t/>
            </a:r>
            <a:endParaRPr i="0" sz="2000" u="none">
              <a:solidFill>
                <a:schemeClr val="dk1"/>
              </a:solidFill>
              <a:latin typeface="Rambla"/>
              <a:ea typeface="Rambla"/>
              <a:cs typeface="Rambla"/>
              <a:sym typeface="Rambla"/>
            </a:endParaRPr>
          </a:p>
        </p:txBody>
      </p:sp>
      <p:sp>
        <p:nvSpPr>
          <p:cNvPr id="481" name="Shape 481"/>
          <p:cNvSpPr txBox="1"/>
          <p:nvPr/>
        </p:nvSpPr>
        <p:spPr>
          <a:xfrm>
            <a:off x="238125" y="205977"/>
            <a:ext cx="8448600" cy="8775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00" u="none" cap="none" strike="noStrike">
                <a:solidFill>
                  <a:schemeClr val="dk2"/>
                </a:solidFill>
                <a:latin typeface="Rambla"/>
                <a:ea typeface="Rambla"/>
                <a:cs typeface="Rambla"/>
                <a:sym typeface="Rambla"/>
              </a:rPr>
              <a:t>Total Quality Management (TQM)</a:t>
            </a: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txBox="1"/>
          <p:nvPr>
            <p:ph idx="1" type="body"/>
          </p:nvPr>
        </p:nvSpPr>
        <p:spPr>
          <a:xfrm>
            <a:off x="685800" y="1200150"/>
            <a:ext cx="8229600" cy="3372000"/>
          </a:xfrm>
          <a:prstGeom prst="rect">
            <a:avLst/>
          </a:prstGeom>
          <a:noFill/>
          <a:ln>
            <a:noFill/>
          </a:ln>
        </p:spPr>
        <p:txBody>
          <a:bodyPr anchorCtr="0" anchor="t" bIns="45700" lIns="91425" rIns="91425" tIns="45700">
            <a:noAutofit/>
          </a:bodyPr>
          <a:lstStyle/>
          <a:p>
            <a:pPr indent="-76200" lvl="0" marL="107950" rtl="0">
              <a:spcBef>
                <a:spcPts val="0"/>
              </a:spcBef>
              <a:buClr>
                <a:schemeClr val="dk1"/>
              </a:buClr>
              <a:buSzPct val="55000"/>
              <a:buFont typeface="Arial"/>
              <a:buNone/>
            </a:pPr>
            <a:r>
              <a:rPr lang="pt-BR" sz="2000"/>
              <a:t>– “A qualidade de um produto compreende todas as suas características, não apenas suas qualidades técnicas”.</a:t>
            </a:r>
          </a:p>
          <a:p>
            <a:pPr indent="-76200" lvl="0" marL="107950" rtl="0">
              <a:spcBef>
                <a:spcPts val="0"/>
              </a:spcBef>
              <a:buClr>
                <a:schemeClr val="dk1"/>
              </a:buClr>
              <a:buSzPct val="55000"/>
              <a:buFont typeface="Arial"/>
              <a:buNone/>
            </a:pPr>
            <a:r>
              <a:rPr lang="pt-BR" sz="2000"/>
              <a:t>– “Um produto não precisa necessariamente ter a melhor qualidade possível: o único requisito é que o produto satisfaça as exigências do cliente para o seu uso”.</a:t>
            </a:r>
          </a:p>
          <a:p>
            <a:pPr indent="-76200" lvl="0" marL="107950" rtl="0">
              <a:spcBef>
                <a:spcPts val="0"/>
              </a:spcBef>
              <a:buClr>
                <a:schemeClr val="dk1"/>
              </a:buClr>
              <a:buSzPct val="78571"/>
              <a:buFont typeface="Arial"/>
              <a:buNone/>
            </a:pPr>
            <a:r>
              <a:rPr lang="pt-BR" sz="1400"/>
              <a:t>Entre as vantagens da Gestão da Qualidade Total, podem-se enumerar as principais:</a:t>
            </a:r>
          </a:p>
          <a:p>
            <a:pPr indent="-76200" lvl="0" marL="107950" rtl="0">
              <a:spcBef>
                <a:spcPts val="0"/>
              </a:spcBef>
              <a:buClr>
                <a:schemeClr val="dk1"/>
              </a:buClr>
              <a:buSzPct val="78571"/>
              <a:buFont typeface="Arial"/>
              <a:buNone/>
            </a:pPr>
            <a:r>
              <a:rPr lang="pt-BR" sz="1400"/>
              <a:t>– faz crescer a satisfação e a confiança dos consumidores;</a:t>
            </a:r>
          </a:p>
          <a:p>
            <a:pPr indent="-76200" lvl="0" marL="107950" rtl="0">
              <a:spcBef>
                <a:spcPts val="0"/>
              </a:spcBef>
              <a:buClr>
                <a:schemeClr val="dk1"/>
              </a:buClr>
              <a:buSzPct val="78571"/>
              <a:buFont typeface="Arial"/>
              <a:buNone/>
            </a:pPr>
            <a:r>
              <a:rPr lang="pt-BR" sz="1400"/>
              <a:t>– estimula o crescimento da produtividade;</a:t>
            </a:r>
          </a:p>
          <a:p>
            <a:pPr indent="-76200" lvl="0" marL="107950" rtl="0">
              <a:spcBef>
                <a:spcPts val="0"/>
              </a:spcBef>
              <a:buClr>
                <a:schemeClr val="dk1"/>
              </a:buClr>
              <a:buSzPct val="78571"/>
              <a:buFont typeface="Arial"/>
              <a:buNone/>
            </a:pPr>
            <a:r>
              <a:rPr lang="pt-BR" sz="1400"/>
              <a:t>– minimiza exponencialmente os custos internos;</a:t>
            </a:r>
          </a:p>
          <a:p>
            <a:pPr indent="-76200" lvl="0" marL="107950" rtl="0">
              <a:spcBef>
                <a:spcPts val="0"/>
              </a:spcBef>
              <a:buClr>
                <a:schemeClr val="dk1"/>
              </a:buClr>
              <a:buSzPct val="78571"/>
              <a:buFont typeface="Arial"/>
              <a:buNone/>
            </a:pPr>
            <a:r>
              <a:rPr lang="pt-BR" sz="1400"/>
              <a:t>– proporciona uma melhora contínua aos produtos e processos;</a:t>
            </a:r>
          </a:p>
          <a:p>
            <a:pPr indent="-76200" lvl="0" marL="107950" rtl="0">
              <a:spcBef>
                <a:spcPts val="0"/>
              </a:spcBef>
              <a:buClr>
                <a:schemeClr val="dk1"/>
              </a:buClr>
              <a:buSzPct val="78571"/>
              <a:buFont typeface="Arial"/>
              <a:buNone/>
            </a:pPr>
            <a:r>
              <a:rPr lang="pt-BR" sz="1400"/>
              <a:t>– é possível acessar cada vez mais mercados de modo eficaz.</a:t>
            </a:r>
          </a:p>
          <a:p>
            <a:pPr indent="-6350" lvl="0" marL="107950" rtl="0">
              <a:spcBef>
                <a:spcPts val="0"/>
              </a:spcBef>
              <a:buClr>
                <a:schemeClr val="accent1"/>
              </a:buClr>
              <a:buSzPct val="25000"/>
              <a:buFont typeface="Noto Sans Symbols"/>
              <a:buNone/>
            </a:pPr>
            <a:r>
              <a:t/>
            </a:r>
            <a:endParaRPr sz="2000"/>
          </a:p>
          <a:p>
            <a:pPr indent="101600" lvl="0" rtl="0">
              <a:spcBef>
                <a:spcPts val="0"/>
              </a:spcBef>
              <a:buClr>
                <a:schemeClr val="accent1"/>
              </a:buClr>
              <a:buSzPct val="68000"/>
              <a:buFont typeface="Noto Sans Symbols"/>
              <a:buNone/>
            </a:pPr>
            <a:r>
              <a:t/>
            </a:r>
            <a:endParaRPr sz="2000"/>
          </a:p>
          <a:p>
            <a:pPr indent="-76200" lvl="0" marL="107950" marR="0" rtl="0" algn="l">
              <a:lnSpc>
                <a:spcPct val="100000"/>
              </a:lnSpc>
              <a:spcBef>
                <a:spcPts val="400"/>
              </a:spcBef>
              <a:spcAft>
                <a:spcPts val="0"/>
              </a:spcAft>
              <a:buClr>
                <a:schemeClr val="dk1"/>
              </a:buClr>
              <a:buSzPct val="55000"/>
              <a:buFont typeface="Arial"/>
              <a:buNone/>
            </a:pPr>
            <a:r>
              <a:t/>
            </a:r>
            <a:endParaRPr sz="2000"/>
          </a:p>
          <a:p>
            <a:pPr indent="-263525" lvl="0" marL="365125" marR="0" rtl="0" algn="l">
              <a:spcBef>
                <a:spcPts val="400"/>
              </a:spcBef>
              <a:spcAft>
                <a:spcPts val="0"/>
              </a:spcAft>
              <a:buClr>
                <a:schemeClr val="accent1"/>
              </a:buClr>
              <a:buSzPct val="68000"/>
              <a:buFont typeface="Noto Sans Symbols"/>
              <a:buNone/>
            </a:pPr>
            <a:r>
              <a:t/>
            </a:r>
            <a:endParaRPr i="0" sz="2000" u="none">
              <a:solidFill>
                <a:schemeClr val="dk1"/>
              </a:solidFill>
              <a:latin typeface="Rambla"/>
              <a:ea typeface="Rambla"/>
              <a:cs typeface="Rambla"/>
              <a:sym typeface="Rambla"/>
            </a:endParaRPr>
          </a:p>
        </p:txBody>
      </p:sp>
      <p:sp>
        <p:nvSpPr>
          <p:cNvPr id="487" name="Shape 487"/>
          <p:cNvSpPr txBox="1"/>
          <p:nvPr/>
        </p:nvSpPr>
        <p:spPr>
          <a:xfrm>
            <a:off x="238125" y="205977"/>
            <a:ext cx="8448600" cy="8775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00" u="none" cap="none" strike="noStrike">
                <a:solidFill>
                  <a:schemeClr val="dk2"/>
                </a:solidFill>
                <a:latin typeface="Rambla"/>
                <a:ea typeface="Rambla"/>
                <a:cs typeface="Rambla"/>
                <a:sym typeface="Rambla"/>
              </a:rPr>
              <a:t>Total Quality Management (TQM)</a:t>
            </a:r>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1" name="Shape 491"/>
        <p:cNvGrpSpPr/>
        <p:nvPr/>
      </p:nvGrpSpPr>
      <p:grpSpPr>
        <a:xfrm>
          <a:off x="0" y="0"/>
          <a:ext cx="0" cy="0"/>
          <a:chOff x="0" y="0"/>
          <a:chExt cx="0" cy="0"/>
        </a:xfrm>
      </p:grpSpPr>
      <p:sp>
        <p:nvSpPr>
          <p:cNvPr id="492" name="Shape 492"/>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0" i="0" lang="pt-BR" sz="2400" u="none">
                <a:solidFill>
                  <a:schemeClr val="dk1"/>
                </a:solidFill>
                <a:latin typeface="Rambla"/>
                <a:ea typeface="Rambla"/>
                <a:cs typeface="Rambla"/>
                <a:sym typeface="Rambla"/>
              </a:rPr>
              <a:t>Na visão do fornecedor (ex: equipe interna de TI ou fornecedor externo – do mercado):</a:t>
            </a:r>
          </a:p>
          <a:p>
            <a:pPr indent="0" lvl="0" marL="457200" marR="0" rtl="0" algn="just">
              <a:lnSpc>
                <a:spcPct val="100000"/>
              </a:lnSpc>
              <a:spcBef>
                <a:spcPts val="300"/>
              </a:spcBef>
              <a:spcAft>
                <a:spcPts val="0"/>
              </a:spcAft>
              <a:buNone/>
            </a:pPr>
            <a:r>
              <a:t/>
            </a:r>
            <a:endParaRPr sz="1400"/>
          </a:p>
          <a:p>
            <a:pPr indent="-201612" lvl="1" marL="620712" marR="0" rtl="0" algn="just">
              <a:lnSpc>
                <a:spcPct val="100000"/>
              </a:lnSpc>
              <a:spcBef>
                <a:spcPts val="300"/>
              </a:spcBef>
              <a:spcAft>
                <a:spcPts val="0"/>
              </a:spcAft>
              <a:buClr>
                <a:schemeClr val="accent1"/>
              </a:buClr>
              <a:buSzPct val="100000"/>
              <a:buFont typeface="Verdana"/>
              <a:buChar char="◦"/>
            </a:pPr>
            <a:r>
              <a:rPr b="0" i="0" lang="pt-BR" sz="1400" u="none" cap="none" strike="noStrike">
                <a:solidFill>
                  <a:schemeClr val="dk1"/>
                </a:solidFill>
                <a:latin typeface="Rambla"/>
                <a:ea typeface="Rambla"/>
                <a:cs typeface="Rambla"/>
                <a:sym typeface="Rambla"/>
              </a:rPr>
              <a:t>Maior produtividade</a:t>
            </a:r>
          </a:p>
          <a:p>
            <a:pPr indent="-201612" lvl="1" marL="620712" marR="0" rtl="0" algn="just">
              <a:lnSpc>
                <a:spcPct val="100000"/>
              </a:lnSpc>
              <a:spcBef>
                <a:spcPts val="300"/>
              </a:spcBef>
              <a:spcAft>
                <a:spcPts val="0"/>
              </a:spcAft>
              <a:buClr>
                <a:schemeClr val="accent1"/>
              </a:buClr>
              <a:buSzPct val="100000"/>
              <a:buFont typeface="Verdana"/>
              <a:buChar char="◦"/>
            </a:pPr>
            <a:r>
              <a:rPr b="0" i="0" lang="pt-BR" sz="1400" u="none" cap="none" strike="noStrike">
                <a:solidFill>
                  <a:schemeClr val="dk1"/>
                </a:solidFill>
                <a:latin typeface="Rambla"/>
                <a:ea typeface="Rambla"/>
                <a:cs typeface="Rambla"/>
                <a:sym typeface="Rambla"/>
              </a:rPr>
              <a:t>Maior precisão nas estimativas</a:t>
            </a:r>
          </a:p>
          <a:p>
            <a:pPr indent="-201612" lvl="1" marL="620712" marR="0" rtl="0" algn="just">
              <a:lnSpc>
                <a:spcPct val="100000"/>
              </a:lnSpc>
              <a:spcBef>
                <a:spcPts val="300"/>
              </a:spcBef>
              <a:spcAft>
                <a:spcPts val="0"/>
              </a:spcAft>
              <a:buClr>
                <a:schemeClr val="accent1"/>
              </a:buClr>
              <a:buSzPct val="100000"/>
              <a:buFont typeface="Verdana"/>
              <a:buChar char="◦"/>
            </a:pPr>
            <a:r>
              <a:rPr b="0" i="0" lang="pt-BR" sz="1400" u="none" cap="none" strike="noStrike">
                <a:solidFill>
                  <a:schemeClr val="dk1"/>
                </a:solidFill>
                <a:latin typeface="Rambla"/>
                <a:ea typeface="Rambla"/>
                <a:cs typeface="Rambla"/>
                <a:sym typeface="Rambla"/>
              </a:rPr>
              <a:t>Redução de defeitos no produto</a:t>
            </a:r>
          </a:p>
          <a:p>
            <a:pPr indent="-201612" lvl="1" marL="620712" marR="0" rtl="0" algn="just">
              <a:lnSpc>
                <a:spcPct val="100000"/>
              </a:lnSpc>
              <a:spcBef>
                <a:spcPts val="300"/>
              </a:spcBef>
              <a:spcAft>
                <a:spcPts val="0"/>
              </a:spcAft>
              <a:buClr>
                <a:schemeClr val="accent1"/>
              </a:buClr>
              <a:buSzPct val="100000"/>
              <a:buFont typeface="Verdana"/>
              <a:buChar char="◦"/>
            </a:pPr>
            <a:r>
              <a:rPr b="0" i="0" lang="pt-BR" sz="1400" u="none" cap="none" strike="noStrike">
                <a:solidFill>
                  <a:schemeClr val="dk1"/>
                </a:solidFill>
                <a:latin typeface="Rambla"/>
                <a:ea typeface="Rambla"/>
                <a:cs typeface="Rambla"/>
                <a:sym typeface="Rambla"/>
              </a:rPr>
              <a:t>Aumento da confiabilidade do produto</a:t>
            </a:r>
          </a:p>
          <a:p>
            <a:pPr indent="-201612" lvl="1" marL="620712" marR="0" rtl="0" algn="just">
              <a:lnSpc>
                <a:spcPct val="100000"/>
              </a:lnSpc>
              <a:spcBef>
                <a:spcPts val="300"/>
              </a:spcBef>
              <a:spcAft>
                <a:spcPts val="0"/>
              </a:spcAft>
              <a:buClr>
                <a:schemeClr val="accent1"/>
              </a:buClr>
              <a:buSzPct val="100000"/>
              <a:buFont typeface="Verdana"/>
              <a:buChar char="◦"/>
            </a:pPr>
            <a:r>
              <a:rPr b="0" i="0" lang="pt-BR" sz="1400" u="none" cap="none" strike="noStrike">
                <a:solidFill>
                  <a:schemeClr val="dk1"/>
                </a:solidFill>
                <a:latin typeface="Rambla"/>
                <a:ea typeface="Rambla"/>
                <a:cs typeface="Rambla"/>
                <a:sym typeface="Rambla"/>
              </a:rPr>
              <a:t>Menos esforço de retrabalho</a:t>
            </a:r>
          </a:p>
          <a:p>
            <a:pPr indent="-201612" lvl="1" marL="620712" marR="0" rtl="0" algn="just">
              <a:lnSpc>
                <a:spcPct val="100000"/>
              </a:lnSpc>
              <a:spcBef>
                <a:spcPts val="300"/>
              </a:spcBef>
              <a:spcAft>
                <a:spcPts val="0"/>
              </a:spcAft>
              <a:buClr>
                <a:schemeClr val="accent1"/>
              </a:buClr>
              <a:buSzPct val="100000"/>
              <a:buFont typeface="Verdana"/>
              <a:buChar char="◦"/>
            </a:pPr>
            <a:r>
              <a:rPr b="0" i="0" lang="pt-BR" sz="1400" u="none" cap="none" strike="noStrike">
                <a:solidFill>
                  <a:schemeClr val="dk1"/>
                </a:solidFill>
                <a:latin typeface="Rambla"/>
                <a:ea typeface="Rambla"/>
                <a:cs typeface="Rambla"/>
                <a:sym typeface="Rambla"/>
              </a:rPr>
              <a:t>Menos horas extras de trabalho</a:t>
            </a:r>
          </a:p>
          <a:p>
            <a:pPr indent="-201612" lvl="1" marL="620712" marR="0" rtl="0" algn="just">
              <a:lnSpc>
                <a:spcPct val="100000"/>
              </a:lnSpc>
              <a:spcBef>
                <a:spcPts val="300"/>
              </a:spcBef>
              <a:spcAft>
                <a:spcPts val="0"/>
              </a:spcAft>
              <a:buClr>
                <a:schemeClr val="accent1"/>
              </a:buClr>
              <a:buSzPct val="100000"/>
              <a:buFont typeface="Verdana"/>
              <a:buChar char="◦"/>
            </a:pPr>
            <a:r>
              <a:rPr b="0" i="0" lang="pt-BR" sz="1400" u="none" cap="none" strike="noStrike">
                <a:solidFill>
                  <a:schemeClr val="dk1"/>
                </a:solidFill>
                <a:latin typeface="Rambla"/>
                <a:ea typeface="Rambla"/>
                <a:cs typeface="Rambla"/>
                <a:sym typeface="Rambla"/>
              </a:rPr>
              <a:t>Redução do tempo para atender o mercado</a:t>
            </a:r>
          </a:p>
          <a:p>
            <a:pPr indent="-201612" lvl="1" marL="620712" marR="0" rtl="0" algn="just">
              <a:lnSpc>
                <a:spcPct val="100000"/>
              </a:lnSpc>
              <a:spcBef>
                <a:spcPts val="300"/>
              </a:spcBef>
              <a:spcAft>
                <a:spcPts val="0"/>
              </a:spcAft>
              <a:buClr>
                <a:schemeClr val="accent1"/>
              </a:buClr>
              <a:buSzPct val="100000"/>
              <a:buFont typeface="Verdana"/>
              <a:buChar char="◦"/>
            </a:pPr>
            <a:r>
              <a:rPr b="0" i="0" lang="pt-BR" sz="1400" u="none" cap="none" strike="noStrike">
                <a:solidFill>
                  <a:schemeClr val="dk1"/>
                </a:solidFill>
                <a:latin typeface="Rambla"/>
                <a:ea typeface="Rambla"/>
                <a:cs typeface="Rambla"/>
                <a:sym typeface="Rambla"/>
              </a:rPr>
              <a:t>Redução de custo de desenvolvimento e manutenção</a:t>
            </a:r>
          </a:p>
          <a:p>
            <a:pPr indent="-201612" lvl="1" marL="620712" marR="0" rtl="0" algn="just">
              <a:lnSpc>
                <a:spcPct val="100000"/>
              </a:lnSpc>
              <a:spcBef>
                <a:spcPts val="300"/>
              </a:spcBef>
              <a:spcAft>
                <a:spcPts val="0"/>
              </a:spcAft>
              <a:buClr>
                <a:schemeClr val="accent1"/>
              </a:buClr>
              <a:buSzPct val="100000"/>
              <a:buFont typeface="Verdana"/>
              <a:buChar char="◦"/>
            </a:pPr>
            <a:r>
              <a:rPr b="0" i="0" lang="pt-BR" sz="1400" u="none" cap="none" strike="noStrike">
                <a:solidFill>
                  <a:schemeClr val="dk1"/>
                </a:solidFill>
                <a:latin typeface="Rambla"/>
                <a:ea typeface="Rambla"/>
                <a:cs typeface="Rambla"/>
                <a:sym typeface="Rambla"/>
              </a:rPr>
              <a:t>Maior competitividade</a:t>
            </a:r>
          </a:p>
          <a:p>
            <a:pPr indent="-201612" lvl="1" marL="620712" marR="0" rtl="0" algn="just">
              <a:lnSpc>
                <a:spcPct val="100000"/>
              </a:lnSpc>
              <a:spcBef>
                <a:spcPts val="300"/>
              </a:spcBef>
              <a:spcAft>
                <a:spcPts val="0"/>
              </a:spcAft>
              <a:buClr>
                <a:schemeClr val="accent1"/>
              </a:buClr>
              <a:buSzPct val="100000"/>
              <a:buFont typeface="Verdana"/>
              <a:buChar char="◦"/>
            </a:pPr>
            <a:r>
              <a:rPr b="0" i="0" lang="pt-BR" sz="1400" u="none" cap="none" strike="noStrike">
                <a:solidFill>
                  <a:schemeClr val="dk1"/>
                </a:solidFill>
                <a:latin typeface="Rambla"/>
                <a:ea typeface="Rambla"/>
                <a:cs typeface="Rambla"/>
                <a:sym typeface="Rambla"/>
              </a:rPr>
              <a:t>Maior índice de satisfação do cliente/usuário final</a:t>
            </a:r>
          </a:p>
        </p:txBody>
      </p:sp>
      <p:sp>
        <p:nvSpPr>
          <p:cNvPr id="493" name="Shape 493"/>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Benefícios da Qualidade</a:t>
            </a:r>
          </a:p>
        </p:txBody>
      </p:sp>
      <p:pic>
        <p:nvPicPr>
          <p:cNvPr id="494" name="Shape 494"/>
          <p:cNvPicPr preferRelativeResize="0"/>
          <p:nvPr/>
        </p:nvPicPr>
        <p:blipFill rotWithShape="1">
          <a:blip r:embed="rId3">
            <a:alphaModFix/>
          </a:blip>
          <a:srcRect b="0" l="0" r="0" t="0"/>
          <a:stretch/>
        </p:blipFill>
        <p:spPr>
          <a:xfrm>
            <a:off x="7936725" y="3491027"/>
            <a:ext cx="1020300" cy="1014300"/>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 name="Shape 498"/>
        <p:cNvGrpSpPr/>
        <p:nvPr/>
      </p:nvGrpSpPr>
      <p:grpSpPr>
        <a:xfrm>
          <a:off x="0" y="0"/>
          <a:ext cx="0" cy="0"/>
          <a:chOff x="0" y="0"/>
          <a:chExt cx="0" cy="0"/>
        </a:xfrm>
      </p:grpSpPr>
      <p:sp>
        <p:nvSpPr>
          <p:cNvPr id="499" name="Shape 499"/>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Na visão do contratante (cliente)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Auxilia a definição de critérios para seleção e descredenciamento de fornecedores;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Auxilia a definição de processos de acompanhamento do progresso e desempenho dos fornecedores nas etapas de desenvolvimento, entrega e pós-entrega dos produtos;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Auxilia a definição de critérios para avaliação e aceitação dos produtos entregues pelo fornecedor.</a:t>
            </a:r>
          </a:p>
        </p:txBody>
      </p:sp>
      <p:sp>
        <p:nvSpPr>
          <p:cNvPr id="500" name="Shape 500"/>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Benefícios da Qualidade</a:t>
            </a:r>
          </a:p>
        </p:txBody>
      </p:sp>
      <p:pic>
        <p:nvPicPr>
          <p:cNvPr id="501" name="Shape 501"/>
          <p:cNvPicPr preferRelativeResize="0"/>
          <p:nvPr/>
        </p:nvPicPr>
        <p:blipFill rotWithShape="1">
          <a:blip r:embed="rId3">
            <a:alphaModFix/>
          </a:blip>
          <a:srcRect b="0" l="0" r="0" t="0"/>
          <a:stretch/>
        </p:blipFill>
        <p:spPr>
          <a:xfrm>
            <a:off x="7628550" y="3880401"/>
            <a:ext cx="1143300" cy="1138200"/>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20" name="Shape 120"/>
          <p:cNvPicPr preferRelativeResize="0"/>
          <p:nvPr/>
        </p:nvPicPr>
        <p:blipFill rotWithShape="1">
          <a:blip r:embed="rId3">
            <a:alphaModFix/>
          </a:blip>
          <a:srcRect b="0" l="0" r="0" t="0"/>
          <a:stretch/>
        </p:blipFill>
        <p:spPr>
          <a:xfrm>
            <a:off x="3865562" y="1579958"/>
            <a:ext cx="1871662" cy="2669381"/>
          </a:xfrm>
          <a:prstGeom prst="rect">
            <a:avLst/>
          </a:prstGeom>
          <a:noFill/>
          <a:ln cap="flat" cmpd="sng" w="12700">
            <a:solidFill>
              <a:schemeClr val="accent1"/>
            </a:solidFill>
            <a:prstDash val="solid"/>
            <a:miter/>
            <a:headEnd len="med" w="med" type="none"/>
            <a:tailEnd len="med" w="med" type="none"/>
          </a:ln>
        </p:spPr>
      </p:pic>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5" name="Shape 505"/>
        <p:cNvGrpSpPr/>
        <p:nvPr/>
      </p:nvGrpSpPr>
      <p:grpSpPr>
        <a:xfrm>
          <a:off x="0" y="0"/>
          <a:ext cx="0" cy="0"/>
          <a:chOff x="0" y="0"/>
          <a:chExt cx="0" cy="0"/>
        </a:xfrm>
      </p:grpSpPr>
      <p:sp>
        <p:nvSpPr>
          <p:cNvPr id="506" name="Shape 506"/>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90000"/>
              </a:lnSpc>
              <a:spcBef>
                <a:spcPts val="0"/>
              </a:spcBef>
              <a:spcAft>
                <a:spcPts val="0"/>
              </a:spcAft>
              <a:buClr>
                <a:schemeClr val="accent1"/>
              </a:buClr>
              <a:buSzPct val="68000"/>
              <a:buFont typeface="Noto Sans Symbols"/>
              <a:buChar char="▶"/>
            </a:pPr>
            <a:r>
              <a:rPr b="0" i="0" lang="pt-BR" sz="2400" u="none">
                <a:solidFill>
                  <a:schemeClr val="dk1"/>
                </a:solidFill>
                <a:latin typeface="Rambla"/>
                <a:ea typeface="Rambla"/>
                <a:cs typeface="Rambla"/>
                <a:sym typeface="Rambla"/>
              </a:rPr>
              <a:t>“Atividades coordenadas para orientar e controlar uma organização com relação à qualidade” (ISO9000:2000).</a:t>
            </a:r>
          </a:p>
          <a:p>
            <a:pPr indent="-263525" lvl="0" marL="365125" marR="0" rtl="0" algn="just">
              <a:lnSpc>
                <a:spcPct val="90000"/>
              </a:lnSpc>
              <a:spcBef>
                <a:spcPts val="400"/>
              </a:spcBef>
              <a:spcAft>
                <a:spcPts val="0"/>
              </a:spcAft>
              <a:buClr>
                <a:schemeClr val="accent1"/>
              </a:buClr>
              <a:buSzPct val="68000"/>
              <a:buFont typeface="Noto Sans Symbols"/>
              <a:buChar char="▶"/>
            </a:pPr>
            <a:r>
              <a:rPr b="0" i="0" lang="pt-BR" sz="2400" u="none">
                <a:solidFill>
                  <a:schemeClr val="dk1"/>
                </a:solidFill>
                <a:latin typeface="Rambla"/>
                <a:ea typeface="Rambla"/>
                <a:cs typeface="Rambla"/>
                <a:sym typeface="Rambla"/>
              </a:rPr>
              <a:t>Princípios</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Foco no cliente</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Liderança</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Envolvimento das pessoas</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Abordagem de processo</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Abordagem sistêmica</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Melhoria contínua</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Tomada de decisão baseada em fatos</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Relacões de “</a:t>
            </a:r>
            <a:r>
              <a:rPr lang="pt-BR" sz="1600"/>
              <a:t>win-win</a:t>
            </a:r>
            <a:r>
              <a:rPr b="0" i="0" lang="pt-BR" sz="1600" u="none" cap="none" strike="noStrike">
                <a:solidFill>
                  <a:schemeClr val="dk1"/>
                </a:solidFill>
                <a:latin typeface="Rambla"/>
                <a:ea typeface="Rambla"/>
                <a:cs typeface="Rambla"/>
                <a:sym typeface="Rambla"/>
              </a:rPr>
              <a:t>.</a:t>
            </a:r>
          </a:p>
        </p:txBody>
      </p:sp>
      <p:sp>
        <p:nvSpPr>
          <p:cNvPr id="507" name="Shape 507"/>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Gestão da Qualidade</a:t>
            </a:r>
          </a:p>
        </p:txBody>
      </p:sp>
      <p:pic>
        <p:nvPicPr>
          <p:cNvPr id="508" name="Shape 508"/>
          <p:cNvPicPr preferRelativeResize="0"/>
          <p:nvPr/>
        </p:nvPicPr>
        <p:blipFill rotWithShape="1">
          <a:blip r:embed="rId3">
            <a:alphaModFix/>
          </a:blip>
          <a:srcRect b="0" l="0" r="0" t="0"/>
          <a:stretch/>
        </p:blipFill>
        <p:spPr>
          <a:xfrm>
            <a:off x="6443662" y="3317081"/>
            <a:ext cx="2295524" cy="1493043"/>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sp>
        <p:nvSpPr>
          <p:cNvPr id="513" name="Shape 513"/>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l">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Controle da Qualidade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Evita que produtos defeituosos sejam entregues aos clientes;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Natureza reativa (</a:t>
            </a:r>
            <a:r>
              <a:rPr lang="pt-BR"/>
              <a:t>e</a:t>
            </a:r>
            <a:r>
              <a:rPr b="0" i="0" lang="pt-BR" sz="2300" u="none" cap="none" strike="noStrike">
                <a:solidFill>
                  <a:schemeClr val="dk1"/>
                </a:solidFill>
                <a:latin typeface="Rambla"/>
                <a:ea typeface="Rambla"/>
                <a:cs typeface="Rambla"/>
                <a:sym typeface="Rambla"/>
              </a:rPr>
              <a:t>star sob controle);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Objetiva monitoração de processo, e detecção e correção de defeitos.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Ex: Inspeções, ensaios e testes.</a:t>
            </a:r>
          </a:p>
        </p:txBody>
      </p:sp>
      <p:sp>
        <p:nvSpPr>
          <p:cNvPr id="514" name="Shape 514"/>
          <p:cNvSpPr txBox="1"/>
          <p:nvPr/>
        </p:nvSpPr>
        <p:spPr>
          <a:xfrm>
            <a:off x="304800" y="205977"/>
            <a:ext cx="8839199" cy="85963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2800" u="none" cap="none" strike="noStrike">
                <a:solidFill>
                  <a:schemeClr val="dk2"/>
                </a:solidFill>
                <a:latin typeface="Rambla"/>
                <a:ea typeface="Rambla"/>
                <a:cs typeface="Rambla"/>
                <a:sym typeface="Rambla"/>
              </a:rPr>
              <a:t>Garantia da Qualidade X Controle da Qualidade</a:t>
            </a:r>
          </a:p>
        </p:txBody>
      </p:sp>
      <p:pic>
        <p:nvPicPr>
          <p:cNvPr id="515" name="Shape 515"/>
          <p:cNvPicPr preferRelativeResize="0"/>
          <p:nvPr/>
        </p:nvPicPr>
        <p:blipFill rotWithShape="1">
          <a:blip r:embed="rId3">
            <a:alphaModFix/>
          </a:blip>
          <a:srcRect b="0" l="0" r="0" t="0"/>
          <a:stretch/>
        </p:blipFill>
        <p:spPr>
          <a:xfrm>
            <a:off x="6011862" y="3489721"/>
            <a:ext cx="2305050" cy="1443037"/>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9" name="Shape 519"/>
        <p:cNvGrpSpPr/>
        <p:nvPr/>
      </p:nvGrpSpPr>
      <p:grpSpPr>
        <a:xfrm>
          <a:off x="0" y="0"/>
          <a:ext cx="0" cy="0"/>
          <a:chOff x="0" y="0"/>
          <a:chExt cx="0" cy="0"/>
        </a:xfrm>
      </p:grpSpPr>
      <p:sp>
        <p:nvSpPr>
          <p:cNvPr id="520" name="Shape 520"/>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l">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Garantia da Qualidade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Tenta produzir software com uma baixa taxa de defeitos;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Natureza proativa (</a:t>
            </a:r>
            <a:r>
              <a:rPr lang="pt-BR"/>
              <a:t>e</a:t>
            </a:r>
            <a:r>
              <a:rPr b="0" i="0" lang="pt-BR" sz="2300" u="none" cap="none" strike="noStrike">
                <a:solidFill>
                  <a:schemeClr val="dk1"/>
                </a:solidFill>
                <a:latin typeface="Rambla"/>
                <a:ea typeface="Rambla"/>
                <a:cs typeface="Rambla"/>
                <a:sym typeface="Rambla"/>
              </a:rPr>
              <a:t>star no controle);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Definição de procedimentos, padrões, treinamentos</a:t>
            </a:r>
            <a:r>
              <a:rPr lang="pt-BR"/>
              <a:t>;</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Gerência e melhoria de processo.</a:t>
            </a:r>
          </a:p>
          <a:p>
            <a:pPr indent="-263525" lvl="0" marL="365125" marR="0" rtl="0" algn="l">
              <a:spcBef>
                <a:spcPts val="400"/>
              </a:spcBef>
              <a:spcAft>
                <a:spcPts val="0"/>
              </a:spcAft>
              <a:buClr>
                <a:schemeClr val="accent1"/>
              </a:buClr>
              <a:buSzPct val="68000"/>
              <a:buFont typeface="Noto Sans Symbols"/>
              <a:buNone/>
            </a:pPr>
            <a:r>
              <a:t/>
            </a:r>
            <a:endParaRPr b="0" i="0" sz="2300" u="none" cap="none" strike="noStrike">
              <a:solidFill>
                <a:schemeClr val="dk1"/>
              </a:solidFill>
              <a:latin typeface="Rambla"/>
              <a:ea typeface="Rambla"/>
              <a:cs typeface="Rambla"/>
              <a:sym typeface="Rambla"/>
            </a:endParaRPr>
          </a:p>
        </p:txBody>
      </p:sp>
      <p:sp>
        <p:nvSpPr>
          <p:cNvPr id="521" name="Shape 521"/>
          <p:cNvSpPr txBox="1"/>
          <p:nvPr/>
        </p:nvSpPr>
        <p:spPr>
          <a:xfrm>
            <a:off x="304800" y="205977"/>
            <a:ext cx="8839199" cy="85963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2800" u="none" cap="none" strike="noStrike">
                <a:solidFill>
                  <a:schemeClr val="dk2"/>
                </a:solidFill>
                <a:latin typeface="Rambla"/>
                <a:ea typeface="Rambla"/>
                <a:cs typeface="Rambla"/>
                <a:sym typeface="Rambla"/>
              </a:rPr>
              <a:t>Garantia da Qualidade X Controle da Qualidade</a:t>
            </a:r>
          </a:p>
        </p:txBody>
      </p:sp>
      <p:pic>
        <p:nvPicPr>
          <p:cNvPr id="522" name="Shape 522"/>
          <p:cNvPicPr preferRelativeResize="0"/>
          <p:nvPr/>
        </p:nvPicPr>
        <p:blipFill rotWithShape="1">
          <a:blip r:embed="rId3">
            <a:alphaModFix/>
          </a:blip>
          <a:srcRect b="0" l="0" r="0" t="0"/>
          <a:stretch/>
        </p:blipFill>
        <p:spPr>
          <a:xfrm>
            <a:off x="7164386" y="3651646"/>
            <a:ext cx="1076324" cy="1283493"/>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x="0" y="0"/>
          <a:ext cx="0" cy="0"/>
          <a:chOff x="0" y="0"/>
          <a:chExt cx="0" cy="0"/>
        </a:xfrm>
      </p:grpSpPr>
      <p:sp>
        <p:nvSpPr>
          <p:cNvPr id="527" name="Shape 527"/>
          <p:cNvSpPr txBox="1"/>
          <p:nvPr>
            <p:ph idx="1" type="body"/>
          </p:nvPr>
        </p:nvSpPr>
        <p:spPr>
          <a:xfrm>
            <a:off x="457200" y="1110852"/>
            <a:ext cx="8229600" cy="2487215"/>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1" i="0" lang="pt-BR" sz="2700" u="none">
                <a:solidFill>
                  <a:schemeClr val="dk1"/>
                </a:solidFill>
                <a:latin typeface="Rambla"/>
                <a:ea typeface="Rambla"/>
                <a:cs typeface="Rambla"/>
                <a:sym typeface="Rambla"/>
              </a:rPr>
              <a:t>Garantia de Qualidade (QA)</a:t>
            </a:r>
            <a:r>
              <a:rPr b="0" i="0" lang="pt-BR" sz="2700" u="none">
                <a:solidFill>
                  <a:schemeClr val="dk1"/>
                </a:solidFill>
                <a:latin typeface="Rambla"/>
                <a:ea typeface="Rambla"/>
                <a:cs typeface="Rambla"/>
                <a:sym typeface="Rambla"/>
              </a:rPr>
              <a:t> são os processos que estão destinados a prevenir eventuais defeitos</a:t>
            </a:r>
          </a:p>
          <a:p>
            <a:pPr indent="-263525" lvl="0" marL="365125" marR="0" rtl="0" algn="just">
              <a:lnSpc>
                <a:spcPct val="100000"/>
              </a:lnSpc>
              <a:spcBef>
                <a:spcPts val="400"/>
              </a:spcBef>
              <a:spcAft>
                <a:spcPts val="0"/>
              </a:spcAft>
              <a:buClr>
                <a:schemeClr val="accent1"/>
              </a:buClr>
              <a:buSzPct val="68000"/>
              <a:buFont typeface="Noto Sans Symbols"/>
              <a:buNone/>
            </a:pPr>
            <a:r>
              <a:t/>
            </a:r>
            <a:endParaRPr b="0" i="0" sz="2700" u="none">
              <a:solidFill>
                <a:schemeClr val="dk1"/>
              </a:solidFill>
              <a:latin typeface="Rambla"/>
              <a:ea typeface="Rambla"/>
              <a:cs typeface="Rambla"/>
              <a:sym typeface="Rambla"/>
            </a:endParaRPr>
          </a:p>
          <a:p>
            <a:pPr indent="-263525" lvl="0" marL="365125" marR="0" rtl="0" algn="just">
              <a:lnSpc>
                <a:spcPct val="100000"/>
              </a:lnSpc>
              <a:spcBef>
                <a:spcPts val="400"/>
              </a:spcBef>
              <a:spcAft>
                <a:spcPts val="0"/>
              </a:spcAft>
              <a:buClr>
                <a:schemeClr val="accent1"/>
              </a:buClr>
              <a:buSzPct val="68000"/>
              <a:buFont typeface="Noto Sans Symbols"/>
              <a:buChar char="▶"/>
            </a:pPr>
            <a:r>
              <a:rPr b="1" i="0" lang="pt-BR" sz="2700" u="none">
                <a:solidFill>
                  <a:schemeClr val="dk1"/>
                </a:solidFill>
                <a:latin typeface="Rambla"/>
                <a:ea typeface="Rambla"/>
                <a:cs typeface="Rambla"/>
                <a:sym typeface="Rambla"/>
              </a:rPr>
              <a:t>Controle de Qualidade (QC)</a:t>
            </a:r>
            <a:r>
              <a:rPr b="0" i="0" lang="pt-BR" sz="2700" u="none">
                <a:solidFill>
                  <a:schemeClr val="dk1"/>
                </a:solidFill>
                <a:latin typeface="Rambla"/>
                <a:ea typeface="Rambla"/>
                <a:cs typeface="Rambla"/>
                <a:sym typeface="Rambla"/>
              </a:rPr>
              <a:t> são as medições locais que temos para detectar e reparar todos os defeitos ainda remanescentes.</a:t>
            </a:r>
          </a:p>
          <a:p>
            <a:pPr indent="-263525" lvl="0" marL="365125" marR="0" rtl="0" algn="just">
              <a:lnSpc>
                <a:spcPct val="100000"/>
              </a:lnSpc>
              <a:spcBef>
                <a:spcPts val="400"/>
              </a:spcBef>
              <a:spcAft>
                <a:spcPts val="0"/>
              </a:spcAft>
              <a:buClr>
                <a:schemeClr val="accent1"/>
              </a:buClr>
              <a:buSzPct val="68000"/>
              <a:buFont typeface="Noto Sans Symbols"/>
              <a:buChar char="▶"/>
            </a:pPr>
            <a:r>
              <a:rPr lang="pt-BR" u="sng">
                <a:solidFill>
                  <a:schemeClr val="hlink"/>
                </a:solidFill>
                <a:hlinkClick r:id="rId3"/>
              </a:rPr>
              <a:t>Diferenças entre QA e QC</a:t>
            </a:r>
          </a:p>
        </p:txBody>
      </p:sp>
      <p:sp>
        <p:nvSpPr>
          <p:cNvPr id="528" name="Shape 528"/>
          <p:cNvSpPr txBox="1"/>
          <p:nvPr/>
        </p:nvSpPr>
        <p:spPr>
          <a:xfrm>
            <a:off x="304800" y="205977"/>
            <a:ext cx="8839199" cy="85963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2800" u="none" cap="none" strike="noStrike">
                <a:solidFill>
                  <a:schemeClr val="dk2"/>
                </a:solidFill>
                <a:latin typeface="Rambla"/>
                <a:ea typeface="Rambla"/>
                <a:cs typeface="Rambla"/>
                <a:sym typeface="Rambla"/>
              </a:rPr>
              <a:t>Garantia da Qualidade X Controle da Qualidade</a:t>
            </a:r>
          </a:p>
        </p:txBody>
      </p:sp>
      <p:pic>
        <p:nvPicPr>
          <p:cNvPr id="529" name="Shape 529"/>
          <p:cNvPicPr preferRelativeResize="0"/>
          <p:nvPr/>
        </p:nvPicPr>
        <p:blipFill rotWithShape="1">
          <a:blip r:embed="rId4">
            <a:alphaModFix/>
          </a:blip>
          <a:srcRect b="0" l="0" r="0" t="0"/>
          <a:stretch/>
        </p:blipFill>
        <p:spPr>
          <a:xfrm>
            <a:off x="6419850" y="3424237"/>
            <a:ext cx="1677590" cy="1677590"/>
          </a:xfrm>
          <a:prstGeom prst="rect">
            <a:avLst/>
          </a:prstGeom>
          <a:solidFill>
            <a:srgbClr val="ECECEC"/>
          </a:solidFill>
          <a:ln cap="sq" cmpd="sng" w="88900">
            <a:solidFill>
              <a:srgbClr val="FFFFFF"/>
            </a:solidFill>
            <a:prstDash val="solid"/>
            <a:miter/>
            <a:headEnd len="med" w="med" type="none"/>
            <a:tailEnd len="med" w="med" type="none"/>
          </a:ln>
          <a:effectLst>
            <a:outerShdw blurRad="54999" rotWithShape="0" algn="tl" dir="5400000" dist="18000">
              <a:srgbClr val="000000">
                <a:alpha val="40000"/>
              </a:srgbClr>
            </a:outerShdw>
          </a:effectLst>
        </p:spPr>
      </p:pic>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sp>
        <p:nvSpPr>
          <p:cNvPr id="534" name="Shape 534"/>
          <p:cNvSpPr txBox="1"/>
          <p:nvPr/>
        </p:nvSpPr>
        <p:spPr>
          <a:xfrm>
            <a:off x="304800" y="205977"/>
            <a:ext cx="8839199" cy="85963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2800" u="none" cap="none" strike="noStrike">
                <a:solidFill>
                  <a:schemeClr val="dk2"/>
                </a:solidFill>
                <a:latin typeface="Rambla"/>
                <a:ea typeface="Rambla"/>
                <a:cs typeface="Rambla"/>
                <a:sym typeface="Rambla"/>
              </a:rPr>
              <a:t>Garantia da Qualidade X Controle da Qualidade</a:t>
            </a:r>
          </a:p>
        </p:txBody>
      </p:sp>
      <p:graphicFrame>
        <p:nvGraphicFramePr>
          <p:cNvPr id="535" name="Shape 535"/>
          <p:cNvGraphicFramePr/>
          <p:nvPr/>
        </p:nvGraphicFramePr>
        <p:xfrm>
          <a:off x="611187" y="1059656"/>
          <a:ext cx="3000000" cy="3000000"/>
        </p:xfrm>
        <a:graphic>
          <a:graphicData uri="http://schemas.openxmlformats.org/drawingml/2006/table">
            <a:tbl>
              <a:tblPr>
                <a:noFill/>
                <a:tableStyleId>{01E80BDA-D0AF-499D-9ED2-C52AC81E0B55}</a:tableStyleId>
              </a:tblPr>
              <a:tblGrid>
                <a:gridCol w="4092575"/>
                <a:gridCol w="4090975"/>
              </a:tblGrid>
              <a:tr h="273825">
                <a:tc>
                  <a:txBody>
                    <a:bodyPr>
                      <a:noAutofit/>
                    </a:bodyPr>
                    <a:lstStyle/>
                    <a:p>
                      <a:pPr indent="0" lvl="0" marL="0" marR="0" rtl="0" algn="l">
                        <a:lnSpc>
                          <a:spcPct val="100000"/>
                        </a:lnSpc>
                        <a:spcBef>
                          <a:spcPts val="0"/>
                        </a:spcBef>
                        <a:spcAft>
                          <a:spcPts val="0"/>
                        </a:spcAft>
                        <a:buClr>
                          <a:srgbClr val="FFFFFF"/>
                        </a:buClr>
                        <a:buSzPct val="25000"/>
                        <a:buFont typeface="Rambla"/>
                        <a:buNone/>
                      </a:pPr>
                      <a:r>
                        <a:rPr b="1" i="0" lang="pt-BR" sz="1400" u="none" cap="none" strike="noStrike">
                          <a:solidFill>
                            <a:srgbClr val="FFFFFF"/>
                          </a:solidFill>
                          <a:latin typeface="Rambla"/>
                          <a:ea typeface="Rambla"/>
                          <a:cs typeface="Rambla"/>
                          <a:sym typeface="Rambla"/>
                        </a:rPr>
                        <a:t>Quality Assurance</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38100">
                      <a:solidFill>
                        <a:schemeClr val="lt1"/>
                      </a:solidFill>
                      <a:prstDash val="solid"/>
                      <a:round/>
                      <a:headEnd len="med" w="med" type="none"/>
                      <a:tailEnd len="med" w="med" type="none"/>
                    </a:lnB>
                    <a:solidFill>
                      <a:schemeClr val="accent1"/>
                    </a:solidFill>
                  </a:tcPr>
                </a:tc>
                <a:tc>
                  <a:txBody>
                    <a:bodyPr>
                      <a:noAutofit/>
                    </a:bodyPr>
                    <a:lstStyle/>
                    <a:p>
                      <a:pPr indent="0" lvl="0" marL="0" marR="0" rtl="0" algn="l">
                        <a:lnSpc>
                          <a:spcPct val="100000"/>
                        </a:lnSpc>
                        <a:spcBef>
                          <a:spcPts val="0"/>
                        </a:spcBef>
                        <a:spcAft>
                          <a:spcPts val="0"/>
                        </a:spcAft>
                        <a:buClr>
                          <a:srgbClr val="FFFFFF"/>
                        </a:buClr>
                        <a:buSzPct val="25000"/>
                        <a:buFont typeface="Rambla"/>
                        <a:buNone/>
                      </a:pPr>
                      <a:r>
                        <a:rPr b="1" i="0" lang="pt-BR" sz="1400" u="none" cap="none" strike="noStrike">
                          <a:solidFill>
                            <a:srgbClr val="FFFFFF"/>
                          </a:solidFill>
                          <a:latin typeface="Rambla"/>
                          <a:ea typeface="Rambla"/>
                          <a:cs typeface="Rambla"/>
                          <a:sym typeface="Rambla"/>
                        </a:rPr>
                        <a:t>Quality Control</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38100">
                      <a:solidFill>
                        <a:schemeClr val="lt1"/>
                      </a:solidFill>
                      <a:prstDash val="solid"/>
                      <a:round/>
                      <a:headEnd len="med" w="med" type="none"/>
                      <a:tailEnd len="med" w="med" type="none"/>
                    </a:lnB>
                    <a:solidFill>
                      <a:schemeClr val="accent1"/>
                    </a:solidFill>
                  </a:tcPr>
                </a:tc>
              </a:tr>
              <a:tr h="548850">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Garantia da qualidade garante que o processo é definido e apropriado.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381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CDE0E8"/>
                    </a:solidFill>
                  </a:tcPr>
                </a:tc>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As atividades de controle da qualidade focam na descoberta de defeitos específicos.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381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CDE0E8"/>
                    </a:solidFill>
                  </a:tcPr>
                </a:tc>
              </a:tr>
              <a:tr h="548850">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Metodologia e padrões de desenvolvimento são exemplos de garantia da qualidade.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E8F0F4"/>
                    </a:solidFill>
                  </a:tcPr>
                </a:tc>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Um exemplo de controle da qualidade poderia ser: "Os requisitos definidos são os requisitos certos?".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E8F0F4"/>
                    </a:solidFill>
                  </a:tcPr>
                </a:tc>
              </a:tr>
              <a:tr h="492900">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Garantia da qualidade é orientada a processo.</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CDE0E8"/>
                    </a:solidFill>
                  </a:tcPr>
                </a:tc>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Controle da qualidade é orientado a produto.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CDE0E8"/>
                    </a:solidFill>
                  </a:tcPr>
                </a:tc>
              </a:tr>
              <a:tr h="492900">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Garantia da qualidade é orientada a prevenção.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E8F0F4"/>
                    </a:solidFill>
                  </a:tcPr>
                </a:tc>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Controle da qualidade é orientado a detecção.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E8F0F4"/>
                    </a:solidFill>
                  </a:tcPr>
                </a:tc>
              </a:tr>
              <a:tr h="491700">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Foco em monitoração e melhoria de processo.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CDE0E8"/>
                    </a:solidFill>
                  </a:tcPr>
                </a:tc>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Inspeções e garantia de que o produto de trabalho atenda aos requisitos especificados.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CDE0E8"/>
                    </a:solidFill>
                  </a:tcPr>
                </a:tc>
              </a:tr>
              <a:tr h="548850">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As atividades são focadas no inicio das fases no ciclo de vida de desenvolvimento de software.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E8F0F4"/>
                    </a:solidFill>
                  </a:tcPr>
                </a:tc>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As atividades são focadas no final das fases no ciclo de vida de desenvolvimento de software.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E8F0F4"/>
                    </a:solidFill>
                  </a:tcPr>
                </a:tc>
              </a:tr>
              <a:tr h="548850">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Garantia da qualidade garante que você está fazendo certo as coisas e da maneira correta.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CDE0E8"/>
                    </a:solidFill>
                  </a:tcPr>
                </a:tc>
                <a:tc>
                  <a:txBody>
                    <a:bodyPr>
                      <a:noAutofit/>
                    </a:bodyPr>
                    <a:lstStyle/>
                    <a:p>
                      <a:pPr indent="0" lvl="0" marL="0" marR="0" rtl="0" algn="l">
                        <a:lnSpc>
                          <a:spcPct val="100000"/>
                        </a:lnSpc>
                        <a:spcBef>
                          <a:spcPts val="0"/>
                        </a:spcBef>
                        <a:spcAft>
                          <a:spcPts val="0"/>
                        </a:spcAft>
                        <a:buClr>
                          <a:srgbClr val="000000"/>
                        </a:buClr>
                        <a:buSzPct val="25000"/>
                        <a:buFont typeface="Rambla"/>
                        <a:buNone/>
                      </a:pPr>
                      <a:r>
                        <a:rPr b="0" i="0" lang="pt-BR" sz="1100" u="none" cap="none" strike="noStrike">
                          <a:solidFill>
                            <a:srgbClr val="000000"/>
                          </a:solidFill>
                          <a:latin typeface="Rambla"/>
                          <a:ea typeface="Rambla"/>
                          <a:cs typeface="Rambla"/>
                          <a:sym typeface="Rambla"/>
                        </a:rPr>
                        <a:t>Controle da qualidade garante que os resultados do seu trabalho são os esperados conforme requisitos. </a:t>
                      </a:r>
                    </a:p>
                  </a:txBody>
                  <a:tcPr marT="34275" marB="34275" marR="91425" marL="91425">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solidFill>
                      <a:srgbClr val="CDE0E8"/>
                    </a:solidFill>
                  </a:tcPr>
                </a:tc>
              </a:tr>
            </a:tbl>
          </a:graphicData>
        </a:graphic>
      </p:graphicFrame>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sp>
        <p:nvSpPr>
          <p:cNvPr id="540" name="Shape 540"/>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l">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Custos da Prevenção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Atividades de planejamento e implementação de sistemas da qualidade (SGQ).</a:t>
            </a: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Custos de Avaliação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Verificações no processo de produção.</a:t>
            </a: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Custos de Falhas e Correção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Custos de refazer atividades devido a erros efetuados.</a:t>
            </a:r>
          </a:p>
        </p:txBody>
      </p:sp>
      <p:sp>
        <p:nvSpPr>
          <p:cNvPr id="541" name="Shape 541"/>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Custos da Qualidade</a:t>
            </a:r>
          </a:p>
        </p:txBody>
      </p:sp>
      <p:pic>
        <p:nvPicPr>
          <p:cNvPr id="542" name="Shape 542"/>
          <p:cNvPicPr preferRelativeResize="0"/>
          <p:nvPr/>
        </p:nvPicPr>
        <p:blipFill rotWithShape="1">
          <a:blip r:embed="rId3">
            <a:alphaModFix/>
          </a:blip>
          <a:srcRect b="0" l="0" r="0" t="0"/>
          <a:stretch/>
        </p:blipFill>
        <p:spPr>
          <a:xfrm>
            <a:off x="7308850" y="250031"/>
            <a:ext cx="1295400" cy="933449"/>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x="0" y="0"/>
          <a:ext cx="0" cy="0"/>
          <a:chOff x="0" y="0"/>
          <a:chExt cx="0" cy="0"/>
        </a:xfrm>
      </p:grpSpPr>
      <p:sp>
        <p:nvSpPr>
          <p:cNvPr id="547" name="Shape 547"/>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“Intenções e diretrizes globais de uma organização relativas à qualidade, formalmente expressas pela alta administração.” (ISO9000:2000)</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Alinhada aos objetivos da organização.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Comprometimento em atender os requisitos.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Melhoria contínua.</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Comunicação e entendimento.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Análise crítica.</a:t>
            </a:r>
          </a:p>
        </p:txBody>
      </p:sp>
      <p:sp>
        <p:nvSpPr>
          <p:cNvPr id="548" name="Shape 548"/>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Política da Qualidade</a:t>
            </a: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sp>
        <p:nvSpPr>
          <p:cNvPr id="553" name="Shape 553"/>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Política da Qualidade</a:t>
            </a:r>
          </a:p>
        </p:txBody>
      </p:sp>
      <p:pic>
        <p:nvPicPr>
          <p:cNvPr id="554" name="Shape 554"/>
          <p:cNvPicPr preferRelativeResize="0"/>
          <p:nvPr/>
        </p:nvPicPr>
        <p:blipFill rotWithShape="1">
          <a:blip r:embed="rId3">
            <a:alphaModFix/>
          </a:blip>
          <a:srcRect b="0" l="0" r="0" t="0"/>
          <a:stretch/>
        </p:blipFill>
        <p:spPr>
          <a:xfrm>
            <a:off x="1908175" y="1221581"/>
            <a:ext cx="5688011" cy="3089671"/>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8" name="Shape 558"/>
        <p:cNvGrpSpPr/>
        <p:nvPr/>
      </p:nvGrpSpPr>
      <p:grpSpPr>
        <a:xfrm>
          <a:off x="0" y="0"/>
          <a:ext cx="0" cy="0"/>
          <a:chOff x="0" y="0"/>
          <a:chExt cx="0" cy="0"/>
        </a:xfrm>
      </p:grpSpPr>
      <p:sp>
        <p:nvSpPr>
          <p:cNvPr id="559" name="Shape 559"/>
          <p:cNvSpPr txBox="1"/>
          <p:nvPr>
            <p:ph idx="1" type="body"/>
          </p:nvPr>
        </p:nvSpPr>
        <p:spPr>
          <a:xfrm>
            <a:off x="457200" y="1110852"/>
            <a:ext cx="8229600" cy="2864643"/>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0" i="0" lang="pt-BR" sz="2400" u="none">
                <a:solidFill>
                  <a:schemeClr val="dk1"/>
                </a:solidFill>
                <a:latin typeface="Rambla"/>
                <a:ea typeface="Rambla"/>
                <a:cs typeface="Rambla"/>
                <a:sym typeface="Rambla"/>
              </a:rPr>
              <a:t>Não basta que a qualidade exista, ela deve ser reconhecida pelo cliente;</a:t>
            </a: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400" u="none">
                <a:solidFill>
                  <a:schemeClr val="dk1"/>
                </a:solidFill>
                <a:latin typeface="Rambla"/>
                <a:ea typeface="Rambla"/>
                <a:cs typeface="Rambla"/>
                <a:sym typeface="Rambla"/>
              </a:rPr>
              <a:t>Deve existir uma certificação oficial emitida com base em um padrão;</a:t>
            </a: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400" u="none">
                <a:solidFill>
                  <a:schemeClr val="dk1"/>
                </a:solidFill>
                <a:latin typeface="Rambla"/>
                <a:ea typeface="Rambla"/>
                <a:cs typeface="Rambla"/>
                <a:sym typeface="Rambla"/>
              </a:rPr>
              <a:t>As certificações são dadas por instituições competentes;</a:t>
            </a: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400" u="none">
                <a:solidFill>
                  <a:schemeClr val="dk1"/>
                </a:solidFill>
                <a:latin typeface="Rambla"/>
                <a:ea typeface="Rambla"/>
                <a:cs typeface="Rambla"/>
                <a:sym typeface="Rambla"/>
              </a:rPr>
              <a:t>Exemplos de certificação: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000" u="none" cap="none" strike="noStrike">
                <a:solidFill>
                  <a:schemeClr val="dk1"/>
                </a:solidFill>
                <a:latin typeface="Rambla"/>
                <a:ea typeface="Rambla"/>
                <a:cs typeface="Rambla"/>
                <a:sym typeface="Rambla"/>
              </a:rPr>
              <a:t>Selo SIF de qualidade de produtos alimentícios;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000" u="none" cap="none" strike="noStrike">
                <a:solidFill>
                  <a:schemeClr val="dk1"/>
                </a:solidFill>
                <a:latin typeface="Rambla"/>
                <a:ea typeface="Rambla"/>
                <a:cs typeface="Rambla"/>
                <a:sym typeface="Rambla"/>
              </a:rPr>
              <a:t>Selo ABIC de qualidade do café;</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000" u="none" cap="none" strike="noStrike">
                <a:solidFill>
                  <a:schemeClr val="dk1"/>
                </a:solidFill>
                <a:latin typeface="Rambla"/>
                <a:ea typeface="Rambla"/>
                <a:cs typeface="Rambla"/>
                <a:sym typeface="Rambla"/>
              </a:rPr>
              <a:t>Classificação da rede hoteleira.</a:t>
            </a:r>
          </a:p>
        </p:txBody>
      </p:sp>
      <p:sp>
        <p:nvSpPr>
          <p:cNvPr id="560" name="Shape 560"/>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Certificação da Qualidade</a:t>
            </a:r>
          </a:p>
        </p:txBody>
      </p:sp>
      <p:pic>
        <p:nvPicPr>
          <p:cNvPr id="561" name="Shape 561"/>
          <p:cNvPicPr preferRelativeResize="0"/>
          <p:nvPr/>
        </p:nvPicPr>
        <p:blipFill rotWithShape="1">
          <a:blip r:embed="rId3">
            <a:alphaModFix/>
          </a:blip>
          <a:srcRect b="0" l="0" r="0" t="0"/>
          <a:stretch/>
        </p:blipFill>
        <p:spPr>
          <a:xfrm>
            <a:off x="4643437" y="3975496"/>
            <a:ext cx="1538286" cy="1078706"/>
          </a:xfrm>
          <a:prstGeom prst="rect">
            <a:avLst/>
          </a:prstGeom>
          <a:noFill/>
          <a:ln>
            <a:noFill/>
          </a:ln>
          <a:effectLst>
            <a:outerShdw blurRad="63500" dir="2700000" dist="17959">
              <a:srgbClr val="1B6173"/>
            </a:outerShdw>
          </a:effectLst>
        </p:spPr>
      </p:pic>
      <p:pic>
        <p:nvPicPr>
          <p:cNvPr id="562" name="Shape 562"/>
          <p:cNvPicPr preferRelativeResize="0"/>
          <p:nvPr/>
        </p:nvPicPr>
        <p:blipFill rotWithShape="1">
          <a:blip r:embed="rId4">
            <a:alphaModFix/>
          </a:blip>
          <a:srcRect b="0" l="0" r="0" t="0"/>
          <a:stretch/>
        </p:blipFill>
        <p:spPr>
          <a:xfrm>
            <a:off x="7164386" y="3165871"/>
            <a:ext cx="1728787" cy="1041796"/>
          </a:xfrm>
          <a:prstGeom prst="rect">
            <a:avLst/>
          </a:prstGeom>
          <a:noFill/>
          <a:ln>
            <a:noFill/>
          </a:ln>
          <a:effectLst>
            <a:outerShdw blurRad="63500" dir="2700000" dist="17959">
              <a:srgbClr val="1B6173"/>
            </a:outerShdw>
          </a:effectLst>
        </p:spPr>
      </p:pic>
      <p:pic>
        <p:nvPicPr>
          <p:cNvPr id="563" name="Shape 563"/>
          <p:cNvPicPr preferRelativeResize="0"/>
          <p:nvPr/>
        </p:nvPicPr>
        <p:blipFill rotWithShape="1">
          <a:blip r:embed="rId5">
            <a:alphaModFix/>
          </a:blip>
          <a:srcRect b="0" l="0" r="0" t="0"/>
          <a:stretch/>
        </p:blipFill>
        <p:spPr>
          <a:xfrm>
            <a:off x="6588125" y="4299346"/>
            <a:ext cx="1808162" cy="754856"/>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7" name="Shape 567"/>
        <p:cNvGrpSpPr/>
        <p:nvPr/>
      </p:nvGrpSpPr>
      <p:grpSpPr>
        <a:xfrm>
          <a:off x="0" y="0"/>
          <a:ext cx="0" cy="0"/>
          <a:chOff x="0" y="0"/>
          <a:chExt cx="0" cy="0"/>
        </a:xfrm>
      </p:grpSpPr>
      <p:sp>
        <p:nvSpPr>
          <p:cNvPr id="568" name="Shape 568"/>
          <p:cNvSpPr txBox="1"/>
          <p:nvPr>
            <p:ph idx="1" type="body"/>
          </p:nvPr>
        </p:nvSpPr>
        <p:spPr>
          <a:xfrm>
            <a:off x="457200" y="1110852"/>
            <a:ext cx="8229600" cy="2432446"/>
          </a:xfrm>
          <a:prstGeom prst="rect">
            <a:avLst/>
          </a:prstGeom>
          <a:noFill/>
          <a:ln>
            <a:noFill/>
          </a:ln>
        </p:spPr>
        <p:txBody>
          <a:bodyPr anchorCtr="0" anchor="t" bIns="45700" lIns="91425" rIns="91425" tIns="45700">
            <a:noAutofit/>
          </a:bodyPr>
          <a:lstStyle/>
          <a:p>
            <a:pPr indent="-263525" lvl="0" marL="365125" marR="0" rtl="0" algn="l">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Por que Normalização Internacional?</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Garantir a confiabilidade do produto.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Reduzir custos e evitar desperdícios e retrabalhos.</a:t>
            </a:r>
          </a:p>
          <a:p>
            <a:pPr indent="-239712" lvl="1" marL="620712" marR="0" rtl="0">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Implementar e utilizar práticas reconhecidas internacionalmente.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Estabelecer confiança no relacionamento com o cliente.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Cartão de visita para o mercado internacional.</a:t>
            </a:r>
          </a:p>
        </p:txBody>
      </p:sp>
      <p:sp>
        <p:nvSpPr>
          <p:cNvPr id="569" name="Shape 569"/>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Certificação da Qualidade</a:t>
            </a:r>
          </a:p>
        </p:txBody>
      </p:sp>
      <p:pic>
        <p:nvPicPr>
          <p:cNvPr id="570" name="Shape 570"/>
          <p:cNvPicPr preferRelativeResize="0"/>
          <p:nvPr/>
        </p:nvPicPr>
        <p:blipFill rotWithShape="1">
          <a:blip r:embed="rId3">
            <a:alphaModFix/>
          </a:blip>
          <a:srcRect b="0" l="0" r="0" t="0"/>
          <a:stretch/>
        </p:blipFill>
        <p:spPr>
          <a:xfrm>
            <a:off x="4706275" y="3909243"/>
            <a:ext cx="1700100" cy="1150200"/>
          </a:xfrm>
          <a:prstGeom prst="rect">
            <a:avLst/>
          </a:prstGeom>
          <a:noFill/>
          <a:ln>
            <a:noFill/>
          </a:ln>
          <a:effectLst>
            <a:outerShdw blurRad="63500" dir="2700000" dist="17959">
              <a:srgbClr val="1B6173"/>
            </a:outerShdw>
          </a:effectLst>
        </p:spPr>
      </p:pic>
      <p:pic>
        <p:nvPicPr>
          <p:cNvPr id="571" name="Shape 571"/>
          <p:cNvPicPr preferRelativeResize="0"/>
          <p:nvPr/>
        </p:nvPicPr>
        <p:blipFill rotWithShape="1">
          <a:blip r:embed="rId4">
            <a:alphaModFix/>
          </a:blip>
          <a:srcRect b="0" l="0" r="0" t="0"/>
          <a:stretch/>
        </p:blipFill>
        <p:spPr>
          <a:xfrm>
            <a:off x="6912387" y="4318759"/>
            <a:ext cx="2157300" cy="740700"/>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26" name="Shape 126"/>
          <p:cNvPicPr preferRelativeResize="0"/>
          <p:nvPr/>
        </p:nvPicPr>
        <p:blipFill rotWithShape="1">
          <a:blip r:embed="rId3">
            <a:alphaModFix/>
          </a:blip>
          <a:srcRect b="0" l="0" r="0" t="0"/>
          <a:stretch/>
        </p:blipFill>
        <p:spPr>
          <a:xfrm>
            <a:off x="3895725" y="1621631"/>
            <a:ext cx="1828800" cy="2569368"/>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5" name="Shape 575"/>
        <p:cNvGrpSpPr/>
        <p:nvPr/>
      </p:nvGrpSpPr>
      <p:grpSpPr>
        <a:xfrm>
          <a:off x="0" y="0"/>
          <a:ext cx="0" cy="0"/>
          <a:chOff x="0" y="0"/>
          <a:chExt cx="0" cy="0"/>
        </a:xfrm>
      </p:grpSpPr>
      <p:sp>
        <p:nvSpPr>
          <p:cNvPr id="576" name="Shape 576"/>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90000"/>
              </a:lnSpc>
              <a:spcBef>
                <a:spcPts val="0"/>
              </a:spcBef>
              <a:spcAft>
                <a:spcPts val="0"/>
              </a:spcAft>
              <a:buClr>
                <a:schemeClr val="accent1"/>
              </a:buClr>
              <a:buSzPct val="68000"/>
              <a:buFont typeface="Noto Sans Symbols"/>
              <a:buChar char="▶"/>
            </a:pPr>
            <a:r>
              <a:rPr b="0" i="0" lang="pt-BR" sz="2400" u="none">
                <a:solidFill>
                  <a:schemeClr val="dk1"/>
                </a:solidFill>
                <a:latin typeface="Rambla"/>
                <a:ea typeface="Rambla"/>
                <a:cs typeface="Rambla"/>
                <a:sym typeface="Rambla"/>
              </a:rPr>
              <a:t>“Uma avaliação independente de produtos de trabalho ou processos para verificar sua conformidade a padrões, procedimentos e especificações baseados em critérios objetivos.”  (IEEE 1028)</a:t>
            </a:r>
          </a:p>
          <a:p>
            <a:pPr indent="-263525" lvl="0" marL="365125" marR="0" rtl="0" algn="just">
              <a:lnSpc>
                <a:spcPct val="90000"/>
              </a:lnSpc>
              <a:spcBef>
                <a:spcPts val="400"/>
              </a:spcBef>
              <a:spcAft>
                <a:spcPts val="0"/>
              </a:spcAft>
              <a:buClr>
                <a:schemeClr val="accent1"/>
              </a:buClr>
              <a:buSzPct val="68000"/>
              <a:buFont typeface="Noto Sans Symbols"/>
              <a:buChar char="▶"/>
            </a:pPr>
            <a:r>
              <a:rPr b="0" i="0" lang="pt-BR" sz="2400" u="none">
                <a:solidFill>
                  <a:schemeClr val="dk1"/>
                </a:solidFill>
                <a:latin typeface="Rambla"/>
                <a:ea typeface="Rambla"/>
                <a:cs typeface="Rambla"/>
                <a:sym typeface="Rambla"/>
              </a:rPr>
              <a:t>Tipos</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000" u="none" cap="none" strike="noStrike">
                <a:solidFill>
                  <a:schemeClr val="dk1"/>
                </a:solidFill>
                <a:latin typeface="Rambla"/>
                <a:ea typeface="Rambla"/>
                <a:cs typeface="Rambla"/>
                <a:sym typeface="Rambla"/>
              </a:rPr>
              <a:t>Primeira parte: realizada por uma organização sobre si mesma.</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000" u="none" cap="none" strike="noStrike">
                <a:solidFill>
                  <a:schemeClr val="dk1"/>
                </a:solidFill>
                <a:latin typeface="Rambla"/>
                <a:ea typeface="Rambla"/>
                <a:cs typeface="Rambla"/>
                <a:sym typeface="Rambla"/>
              </a:rPr>
              <a:t>Segunda parte: conduzida por uma organização sobre uma outra para fins da organização condutora da auditoria.</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000" u="none" cap="none" strike="noStrike">
                <a:solidFill>
                  <a:schemeClr val="dk1"/>
                </a:solidFill>
                <a:latin typeface="Rambla"/>
                <a:ea typeface="Rambla"/>
                <a:cs typeface="Rambla"/>
                <a:sym typeface="Rambla"/>
              </a:rPr>
              <a:t>Terceira parte: realizadas por uma terceira parte independente sem interesse nos resultados da auditoria. </a:t>
            </a:r>
          </a:p>
        </p:txBody>
      </p:sp>
      <p:sp>
        <p:nvSpPr>
          <p:cNvPr id="577" name="Shape 577"/>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Auditorias</a:t>
            </a:r>
          </a:p>
        </p:txBody>
      </p:sp>
      <p:pic>
        <p:nvPicPr>
          <p:cNvPr id="578" name="Shape 578"/>
          <p:cNvPicPr preferRelativeResize="0"/>
          <p:nvPr/>
        </p:nvPicPr>
        <p:blipFill rotWithShape="1">
          <a:blip r:embed="rId3">
            <a:alphaModFix/>
          </a:blip>
          <a:srcRect b="0" l="0" r="0" t="0"/>
          <a:stretch/>
        </p:blipFill>
        <p:spPr>
          <a:xfrm>
            <a:off x="7164386" y="141683"/>
            <a:ext cx="1743075" cy="869156"/>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2" name="Shape 582"/>
        <p:cNvGrpSpPr/>
        <p:nvPr/>
      </p:nvGrpSpPr>
      <p:grpSpPr>
        <a:xfrm>
          <a:off x="0" y="0"/>
          <a:ext cx="0" cy="0"/>
          <a:chOff x="0" y="0"/>
          <a:chExt cx="0" cy="0"/>
        </a:xfrm>
      </p:grpSpPr>
      <p:sp>
        <p:nvSpPr>
          <p:cNvPr id="583" name="Shape 583"/>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l">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Auditorias de Certificação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Inicial</a:t>
            </a:r>
          </a:p>
          <a:p>
            <a:pPr indent="-236537" lvl="2" marL="858837" marR="0" rtl="0" algn="just">
              <a:lnSpc>
                <a:spcPct val="100000"/>
              </a:lnSpc>
              <a:spcBef>
                <a:spcPts val="300"/>
              </a:spcBef>
              <a:spcAft>
                <a:spcPts val="0"/>
              </a:spcAft>
              <a:buClr>
                <a:schemeClr val="accent2"/>
              </a:buClr>
              <a:buSzPct val="100000"/>
              <a:buFont typeface="Noto Sans Symbols"/>
              <a:buChar char="⚫"/>
            </a:pPr>
            <a:r>
              <a:rPr b="0" i="0" lang="pt-BR" sz="2100" u="none" cap="none" strike="noStrike">
                <a:solidFill>
                  <a:schemeClr val="dk1"/>
                </a:solidFill>
                <a:latin typeface="Rambla"/>
                <a:ea typeface="Rambla"/>
                <a:cs typeface="Rambla"/>
                <a:sym typeface="Rambla"/>
              </a:rPr>
              <a:t>Completa, abrangendo todo o escopo de certificação.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De Manutenção</a:t>
            </a:r>
          </a:p>
          <a:p>
            <a:pPr indent="-236537" lvl="2" marL="858837" marR="0" rtl="0" algn="just">
              <a:lnSpc>
                <a:spcPct val="100000"/>
              </a:lnSpc>
              <a:spcBef>
                <a:spcPts val="300"/>
              </a:spcBef>
              <a:spcAft>
                <a:spcPts val="0"/>
              </a:spcAft>
              <a:buClr>
                <a:schemeClr val="accent2"/>
              </a:buClr>
              <a:buSzPct val="100000"/>
              <a:buFont typeface="Noto Sans Symbols"/>
              <a:buChar char="⚫"/>
            </a:pPr>
            <a:r>
              <a:rPr b="0" i="0" lang="pt-BR" sz="2100" u="none" cap="none" strike="noStrike">
                <a:solidFill>
                  <a:schemeClr val="dk1"/>
                </a:solidFill>
                <a:latin typeface="Rambla"/>
                <a:ea typeface="Rambla"/>
                <a:cs typeface="Rambla"/>
                <a:sym typeface="Rambla"/>
              </a:rPr>
              <a:t>Periódica, conduzida para determinar a manutenção da auditoria inicial.</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De Re-Certificação</a:t>
            </a:r>
          </a:p>
          <a:p>
            <a:pPr indent="-236537" lvl="2" marL="858837" marR="0" rtl="0" algn="just">
              <a:lnSpc>
                <a:spcPct val="100000"/>
              </a:lnSpc>
              <a:spcBef>
                <a:spcPts val="300"/>
              </a:spcBef>
              <a:spcAft>
                <a:spcPts val="0"/>
              </a:spcAft>
              <a:buClr>
                <a:schemeClr val="accent2"/>
              </a:buClr>
              <a:buSzPct val="100000"/>
              <a:buFont typeface="Noto Sans Symbols"/>
              <a:buChar char="⚫"/>
            </a:pPr>
            <a:r>
              <a:rPr b="0" i="0" lang="pt-BR" sz="2100" u="none" cap="none" strike="noStrike">
                <a:solidFill>
                  <a:schemeClr val="dk1"/>
                </a:solidFill>
                <a:latin typeface="Rambla"/>
                <a:ea typeface="Rambla"/>
                <a:cs typeface="Rambla"/>
                <a:sym typeface="Rambla"/>
              </a:rPr>
              <a:t>Realizada no final do período de certificação no sentido de reemitir o certificado para um novo período.</a:t>
            </a:r>
          </a:p>
        </p:txBody>
      </p:sp>
      <p:sp>
        <p:nvSpPr>
          <p:cNvPr id="584" name="Shape 584"/>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Auditorias</a:t>
            </a:r>
          </a:p>
        </p:txBody>
      </p:sp>
      <p:pic>
        <p:nvPicPr>
          <p:cNvPr id="585" name="Shape 585"/>
          <p:cNvPicPr preferRelativeResize="0"/>
          <p:nvPr/>
        </p:nvPicPr>
        <p:blipFill rotWithShape="1">
          <a:blip r:embed="rId3">
            <a:alphaModFix/>
          </a:blip>
          <a:srcRect b="0" l="0" r="0" t="0"/>
          <a:stretch/>
        </p:blipFill>
        <p:spPr>
          <a:xfrm>
            <a:off x="7308850" y="250031"/>
            <a:ext cx="1143000" cy="907256"/>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9" name="Shape 589"/>
        <p:cNvGrpSpPr/>
        <p:nvPr/>
      </p:nvGrpSpPr>
      <p:grpSpPr>
        <a:xfrm>
          <a:off x="0" y="0"/>
          <a:ext cx="0" cy="0"/>
          <a:chOff x="0" y="0"/>
          <a:chExt cx="0" cy="0"/>
        </a:xfrm>
      </p:grpSpPr>
      <p:sp>
        <p:nvSpPr>
          <p:cNvPr id="590" name="Shape 590"/>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Auxilia a organização a melhorar através da identificação de problemas críticos e estabelecimento de ações de melhoria.</a:t>
            </a: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Objetivos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Conhecer como a organização trabalha.</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Identificar principais problemas.</a:t>
            </a: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Foco em revisão e não em auditoria</a:t>
            </a:r>
          </a:p>
          <a:p>
            <a:pPr indent="-239712" lvl="1" marL="620712" marR="0" rtl="0" algn="l">
              <a:lnSpc>
                <a:spcPct val="100000"/>
              </a:lnSpc>
              <a:spcBef>
                <a:spcPts val="300"/>
              </a:spcBef>
              <a:spcAft>
                <a:spcPts val="0"/>
              </a:spcAft>
              <a:buClr>
                <a:schemeClr val="accent1"/>
              </a:buClr>
              <a:buSzPct val="100000"/>
              <a:buFont typeface="Verdana"/>
              <a:buNone/>
            </a:pPr>
            <a:r>
              <a:t/>
            </a:r>
            <a:endParaRPr b="0" i="0" sz="2300" u="none" cap="none" strike="noStrike">
              <a:solidFill>
                <a:schemeClr val="dk1"/>
              </a:solidFill>
              <a:latin typeface="Rambla"/>
              <a:ea typeface="Rambla"/>
              <a:cs typeface="Rambla"/>
              <a:sym typeface="Rambla"/>
            </a:endParaRPr>
          </a:p>
          <a:p>
            <a:pPr indent="-263525" lvl="0" marL="365125" marR="0" rtl="0" algn="l">
              <a:spcBef>
                <a:spcPts val="400"/>
              </a:spcBef>
              <a:spcAft>
                <a:spcPts val="0"/>
              </a:spcAft>
              <a:buClr>
                <a:schemeClr val="accent1"/>
              </a:buClr>
              <a:buSzPct val="68000"/>
              <a:buFont typeface="Noto Sans Symbols"/>
              <a:buNone/>
            </a:pPr>
            <a:r>
              <a:t/>
            </a:r>
            <a:endParaRPr b="0" i="0" sz="2300" u="none" cap="none" strike="noStrike">
              <a:solidFill>
                <a:schemeClr val="dk1"/>
              </a:solidFill>
              <a:latin typeface="Rambla"/>
              <a:ea typeface="Rambla"/>
              <a:cs typeface="Rambla"/>
              <a:sym typeface="Rambla"/>
            </a:endParaRPr>
          </a:p>
        </p:txBody>
      </p:sp>
      <p:sp>
        <p:nvSpPr>
          <p:cNvPr id="591" name="Shape 591"/>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Assessments (Avaliações)</a:t>
            </a:r>
          </a:p>
        </p:txBody>
      </p:sp>
      <p:pic>
        <p:nvPicPr>
          <p:cNvPr id="592" name="Shape 592"/>
          <p:cNvPicPr preferRelativeResize="0"/>
          <p:nvPr/>
        </p:nvPicPr>
        <p:blipFill rotWithShape="1">
          <a:blip r:embed="rId3">
            <a:alphaModFix/>
          </a:blip>
          <a:srcRect b="0" l="0" r="0" t="0"/>
          <a:stretch/>
        </p:blipFill>
        <p:spPr>
          <a:xfrm>
            <a:off x="7335836" y="86915"/>
            <a:ext cx="1149349" cy="976312"/>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sp>
        <p:nvSpPr>
          <p:cNvPr id="597" name="Shape 597"/>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l">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Premissas:</a:t>
            </a:r>
          </a:p>
          <a:p>
            <a:pPr indent="-239712" lvl="1" marL="620712" marR="0" rtl="0" algn="just">
              <a:lnSpc>
                <a:spcPct val="100000"/>
              </a:lnSpc>
              <a:spcBef>
                <a:spcPts val="300"/>
              </a:spcBef>
              <a:spcAft>
                <a:spcPts val="0"/>
              </a:spcAft>
              <a:buClr>
                <a:schemeClr val="accent1"/>
              </a:buClr>
              <a:buSzPct val="100000"/>
              <a:buFont typeface="Verdana"/>
              <a:buNone/>
            </a:pPr>
            <a:r>
              <a:t/>
            </a:r>
            <a:endParaRPr b="0" i="0" sz="2300" u="none" cap="none" strike="noStrike">
              <a:solidFill>
                <a:schemeClr val="dk1"/>
              </a:solidFill>
              <a:latin typeface="Rambla"/>
              <a:ea typeface="Rambla"/>
              <a:cs typeface="Rambla"/>
              <a:sym typeface="Rambla"/>
            </a:endParaRP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Modelo de processo como base do </a:t>
            </a:r>
            <a:r>
              <a:rPr b="0" i="1" lang="pt-BR" sz="2300" u="none" cap="none" strike="noStrike">
                <a:solidFill>
                  <a:schemeClr val="dk1"/>
                </a:solidFill>
                <a:latin typeface="Rambla"/>
                <a:ea typeface="Rambla"/>
                <a:cs typeface="Rambla"/>
                <a:sym typeface="Rambla"/>
              </a:rPr>
              <a:t>assessment</a:t>
            </a:r>
            <a:r>
              <a:rPr b="0" i="0" lang="pt-BR" sz="2300" u="none" cap="none" strike="noStrike">
                <a:solidFill>
                  <a:schemeClr val="dk1"/>
                </a:solidFill>
                <a:latin typeface="Rambla"/>
                <a:ea typeface="Rambla"/>
                <a:cs typeface="Rambla"/>
                <a:sym typeface="Rambla"/>
              </a:rPr>
              <a:t>;</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Confidencialidade;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Envolvimento da alta gerência;</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Respeito a diferentes pontos de vista;</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Orientação a ações.</a:t>
            </a:r>
          </a:p>
        </p:txBody>
      </p:sp>
      <p:sp>
        <p:nvSpPr>
          <p:cNvPr id="598" name="Shape 598"/>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Assessments (Avaliações)</a:t>
            </a:r>
          </a:p>
        </p:txBody>
      </p:sp>
      <p:pic>
        <p:nvPicPr>
          <p:cNvPr id="599" name="Shape 599"/>
          <p:cNvPicPr preferRelativeResize="0"/>
          <p:nvPr/>
        </p:nvPicPr>
        <p:blipFill rotWithShape="1">
          <a:blip r:embed="rId3">
            <a:alphaModFix/>
          </a:blip>
          <a:srcRect b="0" l="0" r="0" t="0"/>
          <a:stretch/>
        </p:blipFill>
        <p:spPr>
          <a:xfrm>
            <a:off x="7335836" y="86915"/>
            <a:ext cx="1149349" cy="976312"/>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3" name="Shape 603"/>
        <p:cNvGrpSpPr/>
        <p:nvPr/>
      </p:nvGrpSpPr>
      <p:grpSpPr>
        <a:xfrm>
          <a:off x="0" y="0"/>
          <a:ext cx="0" cy="0"/>
          <a:chOff x="0" y="0"/>
          <a:chExt cx="0" cy="0"/>
        </a:xfrm>
      </p:grpSpPr>
      <p:sp>
        <p:nvSpPr>
          <p:cNvPr id="604" name="Shape 604"/>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l">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Estágios</a:t>
            </a:r>
          </a:p>
          <a:p>
            <a:pPr indent="-239712" lvl="1" marL="620712" marR="0" rtl="0" algn="l">
              <a:lnSpc>
                <a:spcPct val="100000"/>
              </a:lnSpc>
              <a:spcBef>
                <a:spcPts val="300"/>
              </a:spcBef>
              <a:spcAft>
                <a:spcPts val="0"/>
              </a:spcAft>
              <a:buClr>
                <a:schemeClr val="accent1"/>
              </a:buClr>
              <a:buSzPct val="100000"/>
              <a:buFont typeface="Verdana"/>
              <a:buNone/>
            </a:pPr>
            <a:r>
              <a:t/>
            </a:r>
            <a:endParaRPr b="0" i="0" sz="2300" u="none" cap="none" strike="noStrike">
              <a:solidFill>
                <a:schemeClr val="dk1"/>
              </a:solidFill>
              <a:latin typeface="Rambla"/>
              <a:ea typeface="Rambla"/>
              <a:cs typeface="Rambla"/>
              <a:sym typeface="Rambla"/>
            </a:endParaRPr>
          </a:p>
          <a:p>
            <a:pPr indent="-239712" lvl="1" marL="620712" marR="0" rtl="0" algn="l">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Preparação</a:t>
            </a:r>
          </a:p>
          <a:p>
            <a:pPr indent="-239712" lvl="1" marL="620712" marR="0" rtl="0" algn="l">
              <a:lnSpc>
                <a:spcPct val="100000"/>
              </a:lnSpc>
              <a:spcBef>
                <a:spcPts val="300"/>
              </a:spcBef>
              <a:spcAft>
                <a:spcPts val="0"/>
              </a:spcAft>
              <a:buClr>
                <a:schemeClr val="accent1"/>
              </a:buClr>
              <a:buSzPct val="100000"/>
              <a:buFont typeface="Verdana"/>
              <a:buNone/>
            </a:pPr>
            <a:r>
              <a:t/>
            </a:r>
            <a:endParaRPr b="0" i="0" sz="2300" u="none" cap="none" strike="noStrike">
              <a:solidFill>
                <a:schemeClr val="dk1"/>
              </a:solidFill>
              <a:latin typeface="Rambla"/>
              <a:ea typeface="Rambla"/>
              <a:cs typeface="Rambla"/>
              <a:sym typeface="Rambla"/>
            </a:endParaRPr>
          </a:p>
          <a:p>
            <a:pPr indent="-239712" lvl="1" marL="620712" marR="0" rtl="0" algn="l">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Avaliação</a:t>
            </a:r>
          </a:p>
          <a:p>
            <a:pPr indent="-239712" lvl="1" marL="620712" marR="0" rtl="0" algn="l">
              <a:lnSpc>
                <a:spcPct val="100000"/>
              </a:lnSpc>
              <a:spcBef>
                <a:spcPts val="300"/>
              </a:spcBef>
              <a:spcAft>
                <a:spcPts val="0"/>
              </a:spcAft>
              <a:buClr>
                <a:schemeClr val="accent1"/>
              </a:buClr>
              <a:buSzPct val="100000"/>
              <a:buFont typeface="Verdana"/>
              <a:buNone/>
            </a:pPr>
            <a:r>
              <a:t/>
            </a:r>
            <a:endParaRPr b="0" i="0" sz="2300" u="none" cap="none" strike="noStrike">
              <a:solidFill>
                <a:schemeClr val="dk1"/>
              </a:solidFill>
              <a:latin typeface="Rambla"/>
              <a:ea typeface="Rambla"/>
              <a:cs typeface="Rambla"/>
              <a:sym typeface="Rambla"/>
            </a:endParaRPr>
          </a:p>
          <a:p>
            <a:pPr indent="-239712" lvl="1" marL="620712" marR="0" rtl="0" algn="l">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Recomendações</a:t>
            </a:r>
          </a:p>
          <a:p>
            <a:pPr indent="-236537" lvl="2" marL="858837" marR="0" rtl="0" algn="l">
              <a:lnSpc>
                <a:spcPct val="100000"/>
              </a:lnSpc>
              <a:spcBef>
                <a:spcPts val="300"/>
              </a:spcBef>
              <a:spcAft>
                <a:spcPts val="0"/>
              </a:spcAft>
              <a:buClr>
                <a:schemeClr val="accent2"/>
              </a:buClr>
              <a:buSzPct val="100000"/>
              <a:buFont typeface="Noto Sans Symbols"/>
              <a:buChar char="⚫"/>
            </a:pPr>
            <a:r>
              <a:rPr b="0" i="0" lang="pt-BR" sz="2100" u="none" cap="none" strike="noStrike">
                <a:solidFill>
                  <a:schemeClr val="dk1"/>
                </a:solidFill>
                <a:latin typeface="Rambla"/>
                <a:ea typeface="Rambla"/>
                <a:cs typeface="Rambla"/>
                <a:sym typeface="Rambla"/>
              </a:rPr>
              <a:t>Assessment Report</a:t>
            </a:r>
          </a:p>
          <a:p>
            <a:pPr indent="-239712" lvl="1" marL="620712" marR="0" rtl="0" algn="l">
              <a:lnSpc>
                <a:spcPct val="100000"/>
              </a:lnSpc>
              <a:spcBef>
                <a:spcPts val="300"/>
              </a:spcBef>
              <a:spcAft>
                <a:spcPts val="0"/>
              </a:spcAft>
              <a:buClr>
                <a:schemeClr val="accent1"/>
              </a:buClr>
              <a:buSzPct val="100000"/>
              <a:buFont typeface="Verdana"/>
              <a:buNone/>
            </a:pPr>
            <a:r>
              <a:t/>
            </a:r>
            <a:endParaRPr b="0" i="0" sz="2300" u="none" cap="none" strike="noStrike">
              <a:solidFill>
                <a:schemeClr val="dk1"/>
              </a:solidFill>
              <a:latin typeface="Rambla"/>
              <a:ea typeface="Rambla"/>
              <a:cs typeface="Rambla"/>
              <a:sym typeface="Rambla"/>
            </a:endParaRPr>
          </a:p>
          <a:p>
            <a:pPr indent="-263525" lvl="0" marL="365125" marR="0" rtl="0" algn="l">
              <a:spcBef>
                <a:spcPts val="400"/>
              </a:spcBef>
              <a:spcAft>
                <a:spcPts val="0"/>
              </a:spcAft>
              <a:buClr>
                <a:schemeClr val="accent1"/>
              </a:buClr>
              <a:buSzPct val="68000"/>
              <a:buFont typeface="Noto Sans Symbols"/>
              <a:buNone/>
            </a:pPr>
            <a:r>
              <a:t/>
            </a:r>
            <a:endParaRPr b="0" i="0" sz="2300" u="none" cap="none" strike="noStrike">
              <a:solidFill>
                <a:schemeClr val="dk1"/>
              </a:solidFill>
              <a:latin typeface="Rambla"/>
              <a:ea typeface="Rambla"/>
              <a:cs typeface="Rambla"/>
              <a:sym typeface="Rambla"/>
            </a:endParaRPr>
          </a:p>
        </p:txBody>
      </p:sp>
      <p:sp>
        <p:nvSpPr>
          <p:cNvPr id="605" name="Shape 605"/>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Assessments (Avaliações)</a:t>
            </a:r>
          </a:p>
        </p:txBody>
      </p:sp>
      <p:sp>
        <p:nvSpPr>
          <p:cNvPr id="606" name="Shape 606"/>
          <p:cNvSpPr/>
          <p:nvPr/>
        </p:nvSpPr>
        <p:spPr>
          <a:xfrm>
            <a:off x="3059111" y="1815702"/>
            <a:ext cx="381000" cy="742949"/>
          </a:xfrm>
          <a:prstGeom prst="curvedLeftArrow">
            <a:avLst>
              <a:gd fmla="val 25000" name="adj1"/>
              <a:gd fmla="val 50000" name="adj2"/>
              <a:gd fmla="val 25000" name="adj3"/>
            </a:avLst>
          </a:prstGeom>
          <a:solidFill>
            <a:srgbClr val="800000"/>
          </a:solidFill>
          <a:ln cap="flat" cmpd="sng" w="9525">
            <a:solidFill>
              <a:srgbClr val="8000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07" name="Shape 607"/>
          <p:cNvSpPr/>
          <p:nvPr/>
        </p:nvSpPr>
        <p:spPr>
          <a:xfrm>
            <a:off x="3851275" y="2409825"/>
            <a:ext cx="381000" cy="742949"/>
          </a:xfrm>
          <a:prstGeom prst="curvedLeftArrow">
            <a:avLst>
              <a:gd fmla="val 25000" name="adj1"/>
              <a:gd fmla="val 50000" name="adj2"/>
              <a:gd fmla="val 25000" name="adj3"/>
            </a:avLst>
          </a:prstGeom>
          <a:solidFill>
            <a:srgbClr val="800000"/>
          </a:solidFill>
          <a:ln cap="flat" cmpd="sng" w="9525">
            <a:solidFill>
              <a:srgbClr val="8000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608" name="Shape 608"/>
          <p:cNvPicPr preferRelativeResize="0"/>
          <p:nvPr/>
        </p:nvPicPr>
        <p:blipFill rotWithShape="1">
          <a:blip r:embed="rId3">
            <a:alphaModFix/>
          </a:blip>
          <a:srcRect b="0" l="0" r="0" t="0"/>
          <a:stretch/>
        </p:blipFill>
        <p:spPr>
          <a:xfrm>
            <a:off x="5003800" y="1285875"/>
            <a:ext cx="3168650" cy="2247899"/>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2" name="Shape 612"/>
        <p:cNvGrpSpPr/>
        <p:nvPr/>
      </p:nvGrpSpPr>
      <p:grpSpPr>
        <a:xfrm>
          <a:off x="0" y="0"/>
          <a:ext cx="0" cy="0"/>
          <a:chOff x="0" y="0"/>
          <a:chExt cx="0" cy="0"/>
        </a:xfrm>
      </p:grpSpPr>
      <p:sp>
        <p:nvSpPr>
          <p:cNvPr id="613" name="Shape 613"/>
          <p:cNvSpPr txBox="1"/>
          <p:nvPr>
            <p:ph idx="1" type="body"/>
          </p:nvPr>
        </p:nvSpPr>
        <p:spPr>
          <a:xfrm>
            <a:off x="457200" y="1110852"/>
            <a:ext cx="8229600" cy="3394471"/>
          </a:xfrm>
          <a:prstGeom prst="rect">
            <a:avLst/>
          </a:prstGeom>
          <a:noFill/>
          <a:ln>
            <a:noFill/>
          </a:ln>
        </p:spPr>
        <p:txBody>
          <a:bodyPr anchorCtr="0" anchor="t" bIns="44450" lIns="90475" rIns="90475" tIns="44450">
            <a:noAutofit/>
          </a:bodyPr>
          <a:lstStyle/>
          <a:p>
            <a:pPr indent="-263525" lvl="0" marL="365125" marR="0" rtl="0" algn="just">
              <a:lnSpc>
                <a:spcPct val="9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O SEI (</a:t>
            </a:r>
            <a:r>
              <a:rPr b="0" i="1" lang="pt-BR" sz="2700" u="sng">
                <a:solidFill>
                  <a:schemeClr val="hlink"/>
                </a:solidFill>
                <a:latin typeface="Rambla"/>
                <a:ea typeface="Rambla"/>
                <a:cs typeface="Rambla"/>
                <a:sym typeface="Rambla"/>
                <a:hlinkClick r:id="rId3"/>
              </a:rPr>
              <a:t>Software Engineering Institute</a:t>
            </a:r>
            <a:r>
              <a:rPr b="0" i="0" lang="pt-BR" sz="2700" u="none">
                <a:solidFill>
                  <a:schemeClr val="dk1"/>
                </a:solidFill>
                <a:latin typeface="Rambla"/>
                <a:ea typeface="Rambla"/>
                <a:cs typeface="Rambla"/>
                <a:sym typeface="Rambla"/>
              </a:rPr>
              <a:t>) recomenda as seguintes atividades para o grupo de SQA (</a:t>
            </a:r>
            <a:r>
              <a:rPr i="1" lang="pt-BR"/>
              <a:t>Software Quality Assurance</a:t>
            </a:r>
            <a:r>
              <a:rPr b="0" i="0" lang="pt-BR" sz="2700" u="none">
                <a:solidFill>
                  <a:schemeClr val="dk1"/>
                </a:solidFill>
                <a:latin typeface="Rambla"/>
                <a:ea typeface="Rambla"/>
                <a:cs typeface="Rambla"/>
                <a:sym typeface="Rambla"/>
              </a:rPr>
              <a:t>)</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Preparar um plano de SQA;</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Participar da descrição do projeto de software;</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Revisar as atividades dos engenheiros de software;</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Documentar e acompanhar o conserto dos desvios;</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Registrar discordâncias e reportar para o gerente;</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Gerenciar mudanças e métricas de software.</a:t>
            </a:r>
          </a:p>
        </p:txBody>
      </p:sp>
      <p:sp>
        <p:nvSpPr>
          <p:cNvPr id="614" name="Shape 614"/>
          <p:cNvSpPr txBox="1"/>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Atividades de SQA</a:t>
            </a:r>
          </a:p>
        </p:txBody>
      </p:sp>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8" name="Shape 618"/>
        <p:cNvGrpSpPr/>
        <p:nvPr/>
      </p:nvGrpSpPr>
      <p:grpSpPr>
        <a:xfrm>
          <a:off x="0" y="0"/>
          <a:ext cx="0" cy="0"/>
          <a:chOff x="0" y="0"/>
          <a:chExt cx="0" cy="0"/>
        </a:xfrm>
      </p:grpSpPr>
      <p:sp>
        <p:nvSpPr>
          <p:cNvPr id="619" name="Shape 619"/>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O principal objetivo da Engenharia de Software (ES) é ajudar a produzir software de qualidade;</a:t>
            </a: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Empresas que desenvolvem software de qualidade são mais competitivas;</a:t>
            </a: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Empresas que utilizam software de alta qualidade podem, em geral, oferecer um melhor serviço a um preço mais competitivo.</a:t>
            </a:r>
          </a:p>
        </p:txBody>
      </p:sp>
      <p:sp>
        <p:nvSpPr>
          <p:cNvPr id="620" name="Shape 620"/>
          <p:cNvSpPr txBox="1"/>
          <p:nvPr>
            <p:ph type="title"/>
          </p:nvPr>
        </p:nvSpPr>
        <p:spPr>
          <a:xfrm>
            <a:off x="231775" y="205977"/>
            <a:ext cx="8455025" cy="891777"/>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90" u="none" cap="none" strike="noStrike">
                <a:solidFill>
                  <a:schemeClr val="dk2"/>
                </a:solidFill>
                <a:latin typeface="Rambla"/>
                <a:ea typeface="Rambla"/>
                <a:cs typeface="Rambla"/>
                <a:sym typeface="Rambla"/>
              </a:rPr>
              <a:t>Qualidade de Software: Motivação</a:t>
            </a: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4" name="Shape 624"/>
        <p:cNvGrpSpPr/>
        <p:nvPr/>
      </p:nvGrpSpPr>
      <p:grpSpPr>
        <a:xfrm>
          <a:off x="0" y="0"/>
          <a:ext cx="0" cy="0"/>
          <a:chOff x="0" y="0"/>
          <a:chExt cx="0" cy="0"/>
        </a:xfrm>
      </p:grpSpPr>
      <p:sp>
        <p:nvSpPr>
          <p:cNvPr id="625" name="Shape 625"/>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81600"/>
              <a:buFont typeface="Noto Sans Symbols"/>
              <a:buChar char="▶"/>
            </a:pPr>
            <a:r>
              <a:rPr b="0" i="0" lang="pt-BR" sz="2000" u="none">
                <a:solidFill>
                  <a:schemeClr val="dk1"/>
                </a:solidFill>
                <a:latin typeface="Rambla"/>
                <a:ea typeface="Rambla"/>
                <a:cs typeface="Rambla"/>
                <a:sym typeface="Rambla"/>
              </a:rPr>
              <a:t>“</a:t>
            </a:r>
            <a:r>
              <a:rPr b="0" i="1" lang="pt-BR" sz="2400" u="none">
                <a:solidFill>
                  <a:schemeClr val="dk1"/>
                </a:solidFill>
                <a:latin typeface="Rambla"/>
                <a:ea typeface="Rambla"/>
                <a:cs typeface="Rambla"/>
                <a:sym typeface="Rambla"/>
              </a:rPr>
              <a:t>Quando a indústria do software pode medir o desempenho de forma consistente e precisa, estimar os resultados de projetos com boa precisão, construir grandes aplicações sem custos e tempos excessivos e atingir a excelência em qualidade e satisfação do cliente, então podemos chamar nós mesmos de “Engenheiros de Software</a:t>
            </a:r>
            <a:r>
              <a:rPr b="0" i="0" lang="pt-BR" sz="2000" u="none">
                <a:solidFill>
                  <a:schemeClr val="dk1"/>
                </a:solidFill>
                <a:latin typeface="Rambla"/>
                <a:ea typeface="Rambla"/>
                <a:cs typeface="Rambla"/>
                <a:sym typeface="Rambla"/>
              </a:rPr>
              <a:t>“”</a:t>
            </a:r>
          </a:p>
          <a:p>
            <a:pPr indent="-263525" lvl="0" marL="365125" marR="0" rtl="0" algn="ctr">
              <a:lnSpc>
                <a:spcPct val="100000"/>
              </a:lnSpc>
              <a:spcBef>
                <a:spcPts val="400"/>
              </a:spcBef>
              <a:spcAft>
                <a:spcPts val="0"/>
              </a:spcAft>
              <a:buClr>
                <a:schemeClr val="accent1"/>
              </a:buClr>
              <a:buSzPct val="25000"/>
              <a:buFont typeface="Noto Sans Symbols"/>
              <a:buNone/>
            </a:pPr>
            <a:r>
              <a:rPr b="0" i="0" lang="pt-BR" sz="2700" u="none">
                <a:solidFill>
                  <a:schemeClr val="dk1"/>
                </a:solidFill>
                <a:latin typeface="Rambla"/>
                <a:ea typeface="Rambla"/>
                <a:cs typeface="Rambla"/>
                <a:sym typeface="Rambla"/>
              </a:rPr>
              <a:t>	</a:t>
            </a:r>
            <a:r>
              <a:rPr b="0" i="0" lang="pt-BR" sz="1600" u="none">
                <a:solidFill>
                  <a:schemeClr val="dk1"/>
                </a:solidFill>
                <a:latin typeface="Rambla"/>
                <a:ea typeface="Rambla"/>
                <a:cs typeface="Rambla"/>
                <a:sym typeface="Rambla"/>
              </a:rPr>
              <a:t>(CAPERS JONES - Chief Scientist Emeritus at Software Productivity Research LLC (SPR))</a:t>
            </a:r>
          </a:p>
        </p:txBody>
      </p:sp>
      <p:sp>
        <p:nvSpPr>
          <p:cNvPr id="626" name="Shape 626"/>
          <p:cNvSpPr txBox="1"/>
          <p:nvPr>
            <p:ph type="title"/>
          </p:nvPr>
        </p:nvSpPr>
        <p:spPr>
          <a:xfrm>
            <a:off x="231775" y="205977"/>
            <a:ext cx="8455025" cy="891777"/>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90" u="none" cap="none" strike="noStrike">
                <a:solidFill>
                  <a:schemeClr val="dk2"/>
                </a:solidFill>
                <a:latin typeface="Rambla"/>
                <a:ea typeface="Rambla"/>
                <a:cs typeface="Rambla"/>
                <a:sym typeface="Rambla"/>
              </a:rPr>
              <a:t>Qualidade de Software: Motivação</a:t>
            </a:r>
          </a:p>
        </p:txBody>
      </p: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0" name="Shape 630"/>
        <p:cNvGrpSpPr/>
        <p:nvPr/>
      </p:nvGrpSpPr>
      <p:grpSpPr>
        <a:xfrm>
          <a:off x="0" y="0"/>
          <a:ext cx="0" cy="0"/>
          <a:chOff x="0" y="0"/>
          <a:chExt cx="0" cy="0"/>
        </a:xfrm>
      </p:grpSpPr>
      <p:sp>
        <p:nvSpPr>
          <p:cNvPr id="631" name="Shape 631"/>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l">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O que o cliente quer?</a:t>
            </a:r>
          </a:p>
          <a:p>
            <a:pPr indent="-239712" lvl="1" marL="620712" marR="0" rtl="0" algn="l">
              <a:lnSpc>
                <a:spcPct val="100000"/>
              </a:lnSpc>
              <a:spcBef>
                <a:spcPts val="300"/>
              </a:spcBef>
              <a:spcAft>
                <a:spcPts val="0"/>
              </a:spcAft>
              <a:buClr>
                <a:schemeClr val="accent1"/>
              </a:buClr>
              <a:buSzPct val="100000"/>
              <a:buFont typeface="Verdana"/>
              <a:buNone/>
            </a:pPr>
            <a:r>
              <a:t/>
            </a:r>
            <a:endParaRPr b="0" i="0" sz="2300" u="none" cap="none" strike="noStrike">
              <a:solidFill>
                <a:schemeClr val="dk1"/>
              </a:solidFill>
              <a:latin typeface="Rambla"/>
              <a:ea typeface="Rambla"/>
              <a:cs typeface="Rambla"/>
              <a:sym typeface="Rambla"/>
            </a:endParaRPr>
          </a:p>
          <a:p>
            <a:pPr indent="-207962" lvl="1" marL="620712" marR="0" rtl="0" algn="just">
              <a:lnSpc>
                <a:spcPct val="100000"/>
              </a:lnSpc>
              <a:spcBef>
                <a:spcPts val="300"/>
              </a:spcBef>
              <a:spcAft>
                <a:spcPts val="0"/>
              </a:spcAft>
              <a:buClr>
                <a:schemeClr val="accent1"/>
              </a:buClr>
              <a:buSzPct val="100000"/>
              <a:buFont typeface="Verdana"/>
              <a:buChar char="◦"/>
            </a:pPr>
            <a:r>
              <a:rPr b="0" i="0" lang="pt-BR" sz="1800" u="none" cap="none" strike="noStrike">
                <a:solidFill>
                  <a:schemeClr val="dk1"/>
                </a:solidFill>
                <a:latin typeface="Rambla"/>
                <a:ea typeface="Rambla"/>
                <a:cs typeface="Rambla"/>
                <a:sym typeface="Rambla"/>
              </a:rPr>
              <a:t>Atendimento aos requisitos especificados</a:t>
            </a:r>
          </a:p>
          <a:p>
            <a:pPr indent="-207962" lvl="1" marL="620712" marR="0" rtl="0" algn="just">
              <a:lnSpc>
                <a:spcPct val="100000"/>
              </a:lnSpc>
              <a:spcBef>
                <a:spcPts val="300"/>
              </a:spcBef>
              <a:spcAft>
                <a:spcPts val="0"/>
              </a:spcAft>
              <a:buClr>
                <a:schemeClr val="accent1"/>
              </a:buClr>
              <a:buSzPct val="100000"/>
              <a:buFont typeface="Verdana"/>
              <a:buChar char="◦"/>
            </a:pPr>
            <a:r>
              <a:rPr b="0" i="0" lang="pt-BR" sz="1800" u="none" cap="none" strike="noStrike">
                <a:solidFill>
                  <a:schemeClr val="dk1"/>
                </a:solidFill>
                <a:latin typeface="Rambla"/>
                <a:ea typeface="Rambla"/>
                <a:cs typeface="Rambla"/>
                <a:sym typeface="Rambla"/>
              </a:rPr>
              <a:t>Defeito zero</a:t>
            </a:r>
          </a:p>
          <a:p>
            <a:pPr indent="-207962" lvl="1" marL="620712" marR="0" rtl="0" algn="just">
              <a:lnSpc>
                <a:spcPct val="100000"/>
              </a:lnSpc>
              <a:spcBef>
                <a:spcPts val="300"/>
              </a:spcBef>
              <a:spcAft>
                <a:spcPts val="0"/>
              </a:spcAft>
              <a:buClr>
                <a:schemeClr val="accent1"/>
              </a:buClr>
              <a:buSzPct val="100000"/>
              <a:buFont typeface="Verdana"/>
              <a:buChar char="◦"/>
            </a:pPr>
            <a:r>
              <a:rPr b="0" i="0" lang="pt-BR" sz="1800" u="none" cap="none" strike="noStrike">
                <a:solidFill>
                  <a:schemeClr val="dk1"/>
                </a:solidFill>
                <a:latin typeface="Rambla"/>
                <a:ea typeface="Rambla"/>
                <a:cs typeface="Rambla"/>
                <a:sym typeface="Rambla"/>
              </a:rPr>
              <a:t>Alto desempenho</a:t>
            </a:r>
          </a:p>
          <a:p>
            <a:pPr indent="-207962" lvl="1" marL="620712" marR="0" rtl="0" algn="just">
              <a:lnSpc>
                <a:spcPct val="100000"/>
              </a:lnSpc>
              <a:spcBef>
                <a:spcPts val="300"/>
              </a:spcBef>
              <a:spcAft>
                <a:spcPts val="0"/>
              </a:spcAft>
              <a:buClr>
                <a:schemeClr val="accent1"/>
              </a:buClr>
              <a:buSzPct val="100000"/>
              <a:buFont typeface="Verdana"/>
              <a:buChar char="◦"/>
            </a:pPr>
            <a:r>
              <a:rPr b="0" i="0" lang="pt-BR" sz="1800" u="none" cap="none" strike="noStrike">
                <a:solidFill>
                  <a:schemeClr val="dk1"/>
                </a:solidFill>
                <a:latin typeface="Rambla"/>
                <a:ea typeface="Rambla"/>
                <a:cs typeface="Rambla"/>
                <a:sym typeface="Rambla"/>
              </a:rPr>
              <a:t>Baixo custo</a:t>
            </a:r>
          </a:p>
          <a:p>
            <a:pPr indent="-207962" lvl="1" marL="620712" marR="0" rtl="0" algn="just">
              <a:lnSpc>
                <a:spcPct val="100000"/>
              </a:lnSpc>
              <a:spcBef>
                <a:spcPts val="300"/>
              </a:spcBef>
              <a:spcAft>
                <a:spcPts val="0"/>
              </a:spcAft>
              <a:buClr>
                <a:schemeClr val="accent1"/>
              </a:buClr>
              <a:buSzPct val="100000"/>
              <a:buFont typeface="Verdana"/>
              <a:buChar char="◦"/>
            </a:pPr>
            <a:r>
              <a:rPr b="0" i="0" lang="pt-BR" sz="1800" u="none" cap="none" strike="noStrike">
                <a:solidFill>
                  <a:schemeClr val="dk1"/>
                </a:solidFill>
                <a:latin typeface="Rambla"/>
                <a:ea typeface="Rambla"/>
                <a:cs typeface="Rambla"/>
                <a:sym typeface="Rambla"/>
              </a:rPr>
              <a:t>Desenvolvimento rápido</a:t>
            </a:r>
          </a:p>
          <a:p>
            <a:pPr indent="-207962" lvl="1" marL="620712" marR="0" rtl="0" algn="just">
              <a:lnSpc>
                <a:spcPct val="100000"/>
              </a:lnSpc>
              <a:spcBef>
                <a:spcPts val="300"/>
              </a:spcBef>
              <a:spcAft>
                <a:spcPts val="0"/>
              </a:spcAft>
              <a:buClr>
                <a:schemeClr val="accent1"/>
              </a:buClr>
              <a:buSzPct val="100000"/>
              <a:buFont typeface="Verdana"/>
              <a:buChar char="◦"/>
            </a:pPr>
            <a:r>
              <a:rPr b="0" i="0" lang="pt-BR" sz="1800" u="none" cap="none" strike="noStrike">
                <a:solidFill>
                  <a:schemeClr val="dk1"/>
                </a:solidFill>
                <a:latin typeface="Rambla"/>
                <a:ea typeface="Rambla"/>
                <a:cs typeface="Rambla"/>
                <a:sym typeface="Rambla"/>
              </a:rPr>
              <a:t>Facilidade de uso</a:t>
            </a:r>
          </a:p>
          <a:p>
            <a:pPr indent="-207962" lvl="1" marL="620712" marR="0" rtl="0" algn="just">
              <a:lnSpc>
                <a:spcPct val="100000"/>
              </a:lnSpc>
              <a:spcBef>
                <a:spcPts val="300"/>
              </a:spcBef>
              <a:spcAft>
                <a:spcPts val="0"/>
              </a:spcAft>
              <a:buClr>
                <a:schemeClr val="accent1"/>
              </a:buClr>
              <a:buSzPct val="100000"/>
              <a:buFont typeface="Verdana"/>
              <a:buChar char="◦"/>
            </a:pPr>
            <a:r>
              <a:rPr b="0" i="0" lang="pt-BR" sz="1800" u="none" cap="none" strike="noStrike">
                <a:solidFill>
                  <a:schemeClr val="dk1"/>
                </a:solidFill>
                <a:latin typeface="Rambla"/>
                <a:ea typeface="Rambla"/>
                <a:cs typeface="Rambla"/>
                <a:sym typeface="Rambla"/>
              </a:rPr>
              <a:t>Eficiência nos serviços associados</a:t>
            </a:r>
          </a:p>
          <a:p>
            <a:pPr indent="-207962" lvl="1" marL="620712" marR="0" rtl="0" algn="just">
              <a:lnSpc>
                <a:spcPct val="100000"/>
              </a:lnSpc>
              <a:spcBef>
                <a:spcPts val="300"/>
              </a:spcBef>
              <a:spcAft>
                <a:spcPts val="0"/>
              </a:spcAft>
              <a:buClr>
                <a:schemeClr val="accent1"/>
              </a:buClr>
              <a:buSzPct val="100000"/>
              <a:buFont typeface="Verdana"/>
              <a:buChar char="◦"/>
            </a:pPr>
            <a:r>
              <a:rPr b="0" i="0" lang="pt-BR" sz="1800" u="none" cap="none" strike="noStrike">
                <a:solidFill>
                  <a:schemeClr val="dk1"/>
                </a:solidFill>
                <a:latin typeface="Rambla"/>
                <a:ea typeface="Rambla"/>
                <a:cs typeface="Rambla"/>
                <a:sym typeface="Rambla"/>
              </a:rPr>
              <a:t>Inovação</a:t>
            </a:r>
          </a:p>
        </p:txBody>
      </p:sp>
      <p:sp>
        <p:nvSpPr>
          <p:cNvPr id="632" name="Shape 632"/>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Qualidade de Software</a:t>
            </a:r>
          </a:p>
        </p:txBody>
      </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6" name="Shape 636"/>
        <p:cNvGrpSpPr/>
        <p:nvPr/>
      </p:nvGrpSpPr>
      <p:grpSpPr>
        <a:xfrm>
          <a:off x="0" y="0"/>
          <a:ext cx="0" cy="0"/>
          <a:chOff x="0" y="0"/>
          <a:chExt cx="0" cy="0"/>
        </a:xfrm>
      </p:grpSpPr>
      <p:sp>
        <p:nvSpPr>
          <p:cNvPr id="637" name="Shape 637"/>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a:t>
            </a:r>
            <a:r>
              <a:rPr b="0" i="1" lang="pt-BR" sz="2700" u="none">
                <a:solidFill>
                  <a:schemeClr val="dk1"/>
                </a:solidFill>
                <a:latin typeface="Rambla"/>
                <a:ea typeface="Rambla"/>
                <a:cs typeface="Rambla"/>
                <a:sym typeface="Rambla"/>
              </a:rPr>
              <a:t>Conformidade a requisitos funcionais e de desempenho explicitamente declarados, a padrões de desenvolvimento claramente documentados e a características implícitas que são esperadas de todo software profissionalmente desenvolvido.</a:t>
            </a:r>
            <a:r>
              <a:rPr b="0" i="0" lang="pt-BR" sz="2700" u="none">
                <a:solidFill>
                  <a:schemeClr val="dk1"/>
                </a:solidFill>
                <a:latin typeface="Rambla"/>
                <a:ea typeface="Rambla"/>
                <a:cs typeface="Rambla"/>
                <a:sym typeface="Rambla"/>
              </a:rPr>
              <a:t>” </a:t>
            </a:r>
          </a:p>
          <a:p>
            <a:pPr indent="-263525" lvl="0" marL="365125" marR="0" rtl="0" algn="ctr">
              <a:lnSpc>
                <a:spcPct val="100000"/>
              </a:lnSpc>
              <a:spcBef>
                <a:spcPts val="400"/>
              </a:spcBef>
              <a:spcAft>
                <a:spcPts val="0"/>
              </a:spcAft>
              <a:buClr>
                <a:schemeClr val="accent1"/>
              </a:buClr>
              <a:buSzPct val="25000"/>
              <a:buFont typeface="Noto Sans Symbols"/>
              <a:buNone/>
            </a:pPr>
            <a:r>
              <a:rPr b="0" i="0" lang="pt-BR" sz="2700" u="none">
                <a:solidFill>
                  <a:schemeClr val="dk1"/>
                </a:solidFill>
                <a:latin typeface="Rambla"/>
                <a:ea typeface="Rambla"/>
                <a:cs typeface="Rambla"/>
                <a:sym typeface="Rambla"/>
              </a:rPr>
              <a:t>(Pressman)</a:t>
            </a:r>
          </a:p>
        </p:txBody>
      </p:sp>
      <p:sp>
        <p:nvSpPr>
          <p:cNvPr id="638" name="Shape 638"/>
          <p:cNvSpPr txBox="1"/>
          <p:nvPr>
            <p:ph type="title"/>
          </p:nvPr>
        </p:nvSpPr>
        <p:spPr>
          <a:xfrm>
            <a:off x="231775" y="205977"/>
            <a:ext cx="8643937" cy="891777"/>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90" u="none" cap="none" strike="noStrike">
                <a:solidFill>
                  <a:schemeClr val="dk2"/>
                </a:solidFill>
                <a:latin typeface="Rambla"/>
                <a:ea typeface="Rambla"/>
                <a:cs typeface="Rambla"/>
                <a:sym typeface="Rambla"/>
              </a:rPr>
              <a:t>Conceito de Qualidade de Software</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32" name="Shape 132"/>
          <p:cNvPicPr preferRelativeResize="0"/>
          <p:nvPr/>
        </p:nvPicPr>
        <p:blipFill rotWithShape="1">
          <a:blip r:embed="rId3">
            <a:alphaModFix/>
          </a:blip>
          <a:srcRect b="0" l="0" r="0" t="0"/>
          <a:stretch/>
        </p:blipFill>
        <p:spPr>
          <a:xfrm>
            <a:off x="3890962" y="1628775"/>
            <a:ext cx="1828800" cy="2532458"/>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sp>
        <p:nvSpPr>
          <p:cNvPr id="643" name="Shape 643"/>
          <p:cNvSpPr txBox="1"/>
          <p:nvPr>
            <p:ph idx="1" type="body"/>
          </p:nvPr>
        </p:nvSpPr>
        <p:spPr>
          <a:xfrm>
            <a:off x="457200" y="1110852"/>
            <a:ext cx="8229600" cy="3620690"/>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A noção de qualidade de software pode ser descrita por um grupo de fatores, requisitos ou atributos, tais como: confiabilidade, eficiência, facilidade de uso, modularidade, legibilidade, etc.;</a:t>
            </a:r>
          </a:p>
          <a:p>
            <a:pPr indent="0" lvl="0" marL="0" marR="0" rtl="0" algn="just">
              <a:lnSpc>
                <a:spcPct val="100000"/>
              </a:lnSpc>
              <a:spcBef>
                <a:spcPts val="0"/>
              </a:spcBef>
              <a:spcAft>
                <a:spcPts val="0"/>
              </a:spcAft>
              <a:buNone/>
            </a:pPr>
            <a:r>
              <a:t/>
            </a:r>
            <a:endParaRP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Podemos classificar estes fatores em dois tipos principais: externos e internos.</a:t>
            </a:r>
          </a:p>
        </p:txBody>
      </p:sp>
      <p:sp>
        <p:nvSpPr>
          <p:cNvPr id="644" name="Shape 644"/>
          <p:cNvSpPr txBox="1"/>
          <p:nvPr>
            <p:ph type="title"/>
          </p:nvPr>
        </p:nvSpPr>
        <p:spPr>
          <a:xfrm>
            <a:off x="231775" y="205977"/>
            <a:ext cx="8455025" cy="891777"/>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90" u="none" cap="none" strike="noStrike">
                <a:solidFill>
                  <a:schemeClr val="dk2"/>
                </a:solidFill>
                <a:latin typeface="Rambla"/>
                <a:ea typeface="Rambla"/>
                <a:cs typeface="Rambla"/>
                <a:sym typeface="Rambla"/>
              </a:rPr>
              <a:t>Fatores de Qualidade de Software</a:t>
            </a:r>
          </a:p>
        </p:txBody>
      </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8"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b="0" l="0" r="0" t="0"/>
          <a:stretch/>
        </p:blipFill>
        <p:spPr>
          <a:xfrm>
            <a:off x="1392237" y="1275158"/>
            <a:ext cx="6564311" cy="3500437"/>
          </a:xfrm>
          <a:prstGeom prst="rect">
            <a:avLst/>
          </a:prstGeom>
          <a:noFill/>
          <a:ln>
            <a:noFill/>
          </a:ln>
        </p:spPr>
      </p:pic>
      <p:sp>
        <p:nvSpPr>
          <p:cNvPr id="650" name="Shape 650"/>
          <p:cNvSpPr txBox="1"/>
          <p:nvPr/>
        </p:nvSpPr>
        <p:spPr>
          <a:xfrm>
            <a:off x="238125" y="205977"/>
            <a:ext cx="8924925" cy="87749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00" u="none" cap="none" strike="noStrike">
                <a:solidFill>
                  <a:schemeClr val="dk2"/>
                </a:solidFill>
                <a:latin typeface="Rambla"/>
                <a:ea typeface="Rambla"/>
                <a:cs typeface="Rambla"/>
                <a:sym typeface="Rambla"/>
              </a:rPr>
              <a:t>Dimensões da Qualidade do Software</a:t>
            </a:r>
          </a:p>
        </p:txBody>
      </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4" name="Shape 654"/>
        <p:cNvGrpSpPr/>
        <p:nvPr/>
      </p:nvGrpSpPr>
      <p:grpSpPr>
        <a:xfrm>
          <a:off x="0" y="0"/>
          <a:ext cx="0" cy="0"/>
          <a:chOff x="0" y="0"/>
          <a:chExt cx="0" cy="0"/>
        </a:xfrm>
      </p:grpSpPr>
      <p:sp>
        <p:nvSpPr>
          <p:cNvPr id="655" name="Shape 655"/>
          <p:cNvSpPr txBox="1"/>
          <p:nvPr>
            <p:ph idx="1" type="body"/>
          </p:nvPr>
        </p:nvSpPr>
        <p:spPr>
          <a:xfrm>
            <a:off x="457200" y="1110852"/>
            <a:ext cx="8229600" cy="1946671"/>
          </a:xfrm>
          <a:prstGeom prst="rect">
            <a:avLst/>
          </a:prstGeom>
          <a:noFill/>
          <a:ln>
            <a:noFill/>
          </a:ln>
        </p:spPr>
        <p:txBody>
          <a:bodyPr anchorCtr="0" anchor="t" bIns="45700" lIns="91425" rIns="91425" tIns="4570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Características dos projetos de software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Complexidade;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Custo focado no conhecimento e no desenvolvimento;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Produção específica e não em série;</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Imaturidade da área de Engenharia de Software.</a:t>
            </a:r>
          </a:p>
          <a:p>
            <a:pPr indent="-263525" lvl="0" marL="365125" marR="0" rtl="0" algn="l">
              <a:spcBef>
                <a:spcPts val="400"/>
              </a:spcBef>
              <a:spcAft>
                <a:spcPts val="0"/>
              </a:spcAft>
              <a:buClr>
                <a:schemeClr val="accent1"/>
              </a:buClr>
              <a:buSzPct val="68000"/>
              <a:buFont typeface="Noto Sans Symbols"/>
              <a:buNone/>
            </a:pPr>
            <a:r>
              <a:t/>
            </a:r>
            <a:endParaRPr b="0" i="0" sz="2300" u="none" cap="none" strike="noStrike">
              <a:solidFill>
                <a:schemeClr val="dk1"/>
              </a:solidFill>
              <a:latin typeface="Rambla"/>
              <a:ea typeface="Rambla"/>
              <a:cs typeface="Rambla"/>
              <a:sym typeface="Rambla"/>
            </a:endParaRPr>
          </a:p>
        </p:txBody>
      </p:sp>
      <p:sp>
        <p:nvSpPr>
          <p:cNvPr id="656" name="Shape 656"/>
          <p:cNvSpPr txBox="1"/>
          <p:nvPr/>
        </p:nvSpPr>
        <p:spPr>
          <a:xfrm>
            <a:off x="238125" y="205977"/>
            <a:ext cx="8905875" cy="87749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00" u="none" cap="none" strike="noStrike">
                <a:solidFill>
                  <a:schemeClr val="dk2"/>
                </a:solidFill>
                <a:latin typeface="Rambla"/>
                <a:ea typeface="Rambla"/>
                <a:cs typeface="Rambla"/>
                <a:sym typeface="Rambla"/>
              </a:rPr>
              <a:t>Qualidade de Software: </a:t>
            </a:r>
            <a:r>
              <a:rPr b="1" lang="pt-BR" sz="3600">
                <a:solidFill>
                  <a:schemeClr val="dk2"/>
                </a:solidFill>
                <a:latin typeface="Rambla"/>
                <a:ea typeface="Rambla"/>
                <a:cs typeface="Rambla"/>
                <a:sym typeface="Rambla"/>
              </a:rPr>
              <a:t>d</a:t>
            </a:r>
            <a:r>
              <a:rPr b="1" i="0" lang="pt-BR" sz="3600" u="none" cap="none" strike="noStrike">
                <a:solidFill>
                  <a:schemeClr val="dk2"/>
                </a:solidFill>
                <a:latin typeface="Rambla"/>
                <a:ea typeface="Rambla"/>
                <a:cs typeface="Rambla"/>
                <a:sym typeface="Rambla"/>
              </a:rPr>
              <a:t>ificuldades</a:t>
            </a:r>
          </a:p>
        </p:txBody>
      </p:sp>
      <p:pic>
        <p:nvPicPr>
          <p:cNvPr id="657" name="Shape 657"/>
          <p:cNvPicPr preferRelativeResize="0"/>
          <p:nvPr/>
        </p:nvPicPr>
        <p:blipFill rotWithShape="1">
          <a:blip r:embed="rId3">
            <a:alphaModFix/>
          </a:blip>
          <a:srcRect b="0" l="0" r="0" t="0"/>
          <a:stretch/>
        </p:blipFill>
        <p:spPr>
          <a:xfrm>
            <a:off x="4759686" y="3250975"/>
            <a:ext cx="3456000" cy="1719300"/>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1" name="Shape 661"/>
        <p:cNvGrpSpPr/>
        <p:nvPr/>
      </p:nvGrpSpPr>
      <p:grpSpPr>
        <a:xfrm>
          <a:off x="0" y="0"/>
          <a:ext cx="0" cy="0"/>
          <a:chOff x="0" y="0"/>
          <a:chExt cx="0" cy="0"/>
        </a:xfrm>
      </p:grpSpPr>
      <p:grpSp>
        <p:nvGrpSpPr>
          <p:cNvPr id="662" name="Shape 662"/>
          <p:cNvGrpSpPr/>
          <p:nvPr/>
        </p:nvGrpSpPr>
        <p:grpSpPr>
          <a:xfrm>
            <a:off x="2035175" y="1771649"/>
            <a:ext cx="5334000" cy="2175271"/>
            <a:chOff x="0" y="0"/>
            <a:chExt cx="2147483647" cy="2147483647"/>
          </a:xfrm>
        </p:grpSpPr>
        <p:sp>
          <p:nvSpPr>
            <p:cNvPr id="663" name="Shape 663"/>
            <p:cNvSpPr/>
            <p:nvPr/>
          </p:nvSpPr>
          <p:spPr>
            <a:xfrm>
              <a:off x="736280076" y="65823263"/>
              <a:ext cx="1411203449" cy="2081660383"/>
            </a:xfrm>
            <a:custGeom>
              <a:pathLst>
                <a:path extrusionOk="0" h="120000" w="120000">
                  <a:moveTo>
                    <a:pt x="21372" y="52653"/>
                  </a:moveTo>
                  <a:lnTo>
                    <a:pt x="25572" y="55342"/>
                  </a:lnTo>
                  <a:lnTo>
                    <a:pt x="29986" y="57603"/>
                  </a:lnTo>
                  <a:lnTo>
                    <a:pt x="39461" y="62202"/>
                  </a:lnTo>
                  <a:lnTo>
                    <a:pt x="44360" y="65202"/>
                  </a:lnTo>
                  <a:lnTo>
                    <a:pt x="47913" y="68203"/>
                  </a:lnTo>
                  <a:lnTo>
                    <a:pt x="51628" y="72802"/>
                  </a:lnTo>
                  <a:lnTo>
                    <a:pt x="53728" y="76466"/>
                  </a:lnTo>
                  <a:lnTo>
                    <a:pt x="55666" y="80285"/>
                  </a:lnTo>
                  <a:lnTo>
                    <a:pt x="56366" y="83793"/>
                  </a:lnTo>
                  <a:lnTo>
                    <a:pt x="56473" y="87301"/>
                  </a:lnTo>
                  <a:lnTo>
                    <a:pt x="56150" y="90263"/>
                  </a:lnTo>
                  <a:lnTo>
                    <a:pt x="55074" y="94433"/>
                  </a:lnTo>
                  <a:lnTo>
                    <a:pt x="53028" y="98330"/>
                  </a:lnTo>
                  <a:lnTo>
                    <a:pt x="50444" y="101760"/>
                  </a:lnTo>
                  <a:lnTo>
                    <a:pt x="46944" y="105423"/>
                  </a:lnTo>
                  <a:lnTo>
                    <a:pt x="41991" y="109165"/>
                  </a:lnTo>
                  <a:lnTo>
                    <a:pt x="38169" y="111737"/>
                  </a:lnTo>
                  <a:lnTo>
                    <a:pt x="34185" y="113725"/>
                  </a:lnTo>
                  <a:lnTo>
                    <a:pt x="30148" y="115284"/>
                  </a:lnTo>
                  <a:lnTo>
                    <a:pt x="25895" y="116531"/>
                  </a:lnTo>
                  <a:lnTo>
                    <a:pt x="21372" y="117466"/>
                  </a:lnTo>
                  <a:lnTo>
                    <a:pt x="16473" y="117895"/>
                  </a:lnTo>
                  <a:lnTo>
                    <a:pt x="13189" y="118090"/>
                  </a:lnTo>
                  <a:lnTo>
                    <a:pt x="9313" y="118168"/>
                  </a:lnTo>
                  <a:lnTo>
                    <a:pt x="0" y="117700"/>
                  </a:lnTo>
                  <a:lnTo>
                    <a:pt x="6890" y="118791"/>
                  </a:lnTo>
                  <a:lnTo>
                    <a:pt x="11951" y="119337"/>
                  </a:lnTo>
                  <a:lnTo>
                    <a:pt x="17496" y="119766"/>
                  </a:lnTo>
                  <a:lnTo>
                    <a:pt x="23095" y="120000"/>
                  </a:lnTo>
                  <a:lnTo>
                    <a:pt x="27940" y="120000"/>
                  </a:lnTo>
                  <a:lnTo>
                    <a:pt x="32893" y="119766"/>
                  </a:lnTo>
                  <a:lnTo>
                    <a:pt x="38438" y="119454"/>
                  </a:lnTo>
                  <a:lnTo>
                    <a:pt x="43391" y="118830"/>
                  </a:lnTo>
                  <a:lnTo>
                    <a:pt x="49421" y="117895"/>
                  </a:lnTo>
                  <a:lnTo>
                    <a:pt x="55935" y="116726"/>
                  </a:lnTo>
                  <a:lnTo>
                    <a:pt x="62234" y="115089"/>
                  </a:lnTo>
                  <a:lnTo>
                    <a:pt x="67240" y="113569"/>
                  </a:lnTo>
                  <a:lnTo>
                    <a:pt x="72732" y="111659"/>
                  </a:lnTo>
                  <a:lnTo>
                    <a:pt x="78492" y="109321"/>
                  </a:lnTo>
                  <a:lnTo>
                    <a:pt x="82637" y="107177"/>
                  </a:lnTo>
                  <a:lnTo>
                    <a:pt x="86783" y="104995"/>
                  </a:lnTo>
                  <a:lnTo>
                    <a:pt x="91036" y="102383"/>
                  </a:lnTo>
                  <a:lnTo>
                    <a:pt x="94912" y="99928"/>
                  </a:lnTo>
                  <a:lnTo>
                    <a:pt x="98088" y="97395"/>
                  </a:lnTo>
                  <a:lnTo>
                    <a:pt x="101426" y="94628"/>
                  </a:lnTo>
                  <a:lnTo>
                    <a:pt x="104387" y="91899"/>
                  </a:lnTo>
                  <a:lnTo>
                    <a:pt x="107456" y="88898"/>
                  </a:lnTo>
                  <a:lnTo>
                    <a:pt x="109825" y="85820"/>
                  </a:lnTo>
                  <a:lnTo>
                    <a:pt x="112086" y="82624"/>
                  </a:lnTo>
                  <a:lnTo>
                    <a:pt x="114185" y="79233"/>
                  </a:lnTo>
                  <a:lnTo>
                    <a:pt x="115962" y="75569"/>
                  </a:lnTo>
                  <a:lnTo>
                    <a:pt x="117523" y="72023"/>
                  </a:lnTo>
                  <a:lnTo>
                    <a:pt x="118600" y="68437"/>
                  </a:lnTo>
                  <a:lnTo>
                    <a:pt x="119461" y="64306"/>
                  </a:lnTo>
                  <a:lnTo>
                    <a:pt x="119838" y="60837"/>
                  </a:lnTo>
                  <a:lnTo>
                    <a:pt x="120000" y="57408"/>
                  </a:lnTo>
                  <a:lnTo>
                    <a:pt x="119838" y="53822"/>
                  </a:lnTo>
                  <a:lnTo>
                    <a:pt x="119084" y="49652"/>
                  </a:lnTo>
                  <a:lnTo>
                    <a:pt x="118061" y="45365"/>
                  </a:lnTo>
                  <a:lnTo>
                    <a:pt x="116662" y="41701"/>
                  </a:lnTo>
                  <a:lnTo>
                    <a:pt x="115154" y="37999"/>
                  </a:lnTo>
                  <a:lnTo>
                    <a:pt x="113378" y="35037"/>
                  </a:lnTo>
                  <a:lnTo>
                    <a:pt x="111009" y="31802"/>
                  </a:lnTo>
                  <a:lnTo>
                    <a:pt x="108963" y="28801"/>
                  </a:lnTo>
                  <a:lnTo>
                    <a:pt x="106056" y="25371"/>
                  </a:lnTo>
                  <a:lnTo>
                    <a:pt x="102611" y="21981"/>
                  </a:lnTo>
                  <a:lnTo>
                    <a:pt x="99165" y="19175"/>
                  </a:lnTo>
                  <a:lnTo>
                    <a:pt x="95881" y="16485"/>
                  </a:lnTo>
                  <a:lnTo>
                    <a:pt x="92113" y="13874"/>
                  </a:lnTo>
                  <a:lnTo>
                    <a:pt x="88290" y="11419"/>
                  </a:lnTo>
                  <a:lnTo>
                    <a:pt x="85006" y="9587"/>
                  </a:lnTo>
                  <a:lnTo>
                    <a:pt x="80807" y="7366"/>
                  </a:lnTo>
                  <a:lnTo>
                    <a:pt x="76339" y="5534"/>
                  </a:lnTo>
                  <a:lnTo>
                    <a:pt x="72732" y="4131"/>
                  </a:lnTo>
                  <a:lnTo>
                    <a:pt x="69017" y="2923"/>
                  </a:lnTo>
                  <a:lnTo>
                    <a:pt x="65464" y="1987"/>
                  </a:lnTo>
                  <a:lnTo>
                    <a:pt x="61965" y="1286"/>
                  </a:lnTo>
                  <a:lnTo>
                    <a:pt x="56742" y="467"/>
                  </a:lnTo>
                  <a:lnTo>
                    <a:pt x="52759" y="155"/>
                  </a:lnTo>
                  <a:lnTo>
                    <a:pt x="48667" y="0"/>
                  </a:lnTo>
                  <a:lnTo>
                    <a:pt x="44845" y="155"/>
                  </a:lnTo>
                  <a:lnTo>
                    <a:pt x="39784" y="584"/>
                  </a:lnTo>
                  <a:lnTo>
                    <a:pt x="34885" y="1364"/>
                  </a:lnTo>
                  <a:lnTo>
                    <a:pt x="30471" y="2533"/>
                  </a:lnTo>
                  <a:lnTo>
                    <a:pt x="26864" y="3897"/>
                  </a:lnTo>
                  <a:lnTo>
                    <a:pt x="22718" y="5534"/>
                  </a:lnTo>
                  <a:lnTo>
                    <a:pt x="19488" y="7366"/>
                  </a:lnTo>
                  <a:lnTo>
                    <a:pt x="16096" y="9431"/>
                  </a:lnTo>
                  <a:lnTo>
                    <a:pt x="13189" y="11886"/>
                  </a:lnTo>
                  <a:lnTo>
                    <a:pt x="10497" y="14459"/>
                  </a:lnTo>
                  <a:lnTo>
                    <a:pt x="8398" y="17265"/>
                  </a:lnTo>
                  <a:lnTo>
                    <a:pt x="6890" y="20344"/>
                  </a:lnTo>
                  <a:lnTo>
                    <a:pt x="5598" y="23579"/>
                  </a:lnTo>
                  <a:lnTo>
                    <a:pt x="4899" y="26891"/>
                  </a:lnTo>
                  <a:lnTo>
                    <a:pt x="4791" y="30360"/>
                  </a:lnTo>
                  <a:lnTo>
                    <a:pt x="5491" y="34179"/>
                  </a:lnTo>
                  <a:lnTo>
                    <a:pt x="6621" y="37492"/>
                  </a:lnTo>
                  <a:lnTo>
                    <a:pt x="8667" y="40649"/>
                  </a:lnTo>
                  <a:lnTo>
                    <a:pt x="10874" y="43689"/>
                  </a:lnTo>
                  <a:lnTo>
                    <a:pt x="13620" y="46339"/>
                  </a:lnTo>
                  <a:lnTo>
                    <a:pt x="17173" y="49574"/>
                  </a:lnTo>
                  <a:lnTo>
                    <a:pt x="21372" y="52653"/>
                  </a:lnTo>
                  <a:close/>
                </a:path>
              </a:pathLst>
            </a:custGeom>
            <a:solidFill>
              <a:srgbClr val="FFFF99"/>
            </a:solidFill>
            <a:ln>
              <a:noFill/>
            </a:ln>
            <a:effectLst>
              <a:outerShdw blurRad="63500" dir="2700000" dist="17959">
                <a:srgbClr val="99995C"/>
              </a:outerShdw>
            </a:effectLst>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64" name="Shape 664"/>
            <p:cNvSpPr txBox="1"/>
            <p:nvPr/>
          </p:nvSpPr>
          <p:spPr>
            <a:xfrm>
              <a:off x="1319168546" y="564199291"/>
              <a:ext cx="828315100" cy="74521310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99"/>
                </a:buClr>
                <a:buFont typeface="Arial Narrow"/>
                <a:buNone/>
              </a:pPr>
              <a:r>
                <a:rPr b="1" i="0" lang="pt-BR" u="none">
                  <a:solidFill>
                    <a:srgbClr val="000099"/>
                  </a:solidFill>
                  <a:latin typeface="Arial Narrow"/>
                  <a:ea typeface="Arial Narrow"/>
                  <a:cs typeface="Arial Narrow"/>
                  <a:sym typeface="Arial Narrow"/>
                </a:rPr>
                <a:t>QUALIDADE DO PRODUTO DE SOFTWARE</a:t>
              </a:r>
            </a:p>
          </p:txBody>
        </p:sp>
        <p:sp>
          <p:nvSpPr>
            <p:cNvPr id="665" name="Shape 665"/>
            <p:cNvSpPr/>
            <p:nvPr/>
          </p:nvSpPr>
          <p:spPr>
            <a:xfrm>
              <a:off x="0" y="0"/>
              <a:ext cx="1411203449" cy="2081660383"/>
            </a:xfrm>
            <a:custGeom>
              <a:pathLst>
                <a:path extrusionOk="0" h="120000" w="120000">
                  <a:moveTo>
                    <a:pt x="98627" y="67368"/>
                  </a:moveTo>
                  <a:lnTo>
                    <a:pt x="94427" y="64678"/>
                  </a:lnTo>
                  <a:lnTo>
                    <a:pt x="90013" y="62378"/>
                  </a:lnTo>
                  <a:lnTo>
                    <a:pt x="80484" y="57777"/>
                  </a:lnTo>
                  <a:lnTo>
                    <a:pt x="75639" y="54814"/>
                  </a:lnTo>
                  <a:lnTo>
                    <a:pt x="72086" y="51812"/>
                  </a:lnTo>
                  <a:lnTo>
                    <a:pt x="68371" y="47212"/>
                  </a:lnTo>
                  <a:lnTo>
                    <a:pt x="66271" y="43547"/>
                  </a:lnTo>
                  <a:lnTo>
                    <a:pt x="64333" y="39727"/>
                  </a:lnTo>
                  <a:lnTo>
                    <a:pt x="63633" y="36179"/>
                  </a:lnTo>
                  <a:lnTo>
                    <a:pt x="63526" y="32709"/>
                  </a:lnTo>
                  <a:lnTo>
                    <a:pt x="63849" y="29707"/>
                  </a:lnTo>
                  <a:lnTo>
                    <a:pt x="64925" y="25575"/>
                  </a:lnTo>
                  <a:lnTo>
                    <a:pt x="66971" y="21676"/>
                  </a:lnTo>
                  <a:lnTo>
                    <a:pt x="69555" y="18245"/>
                  </a:lnTo>
                  <a:lnTo>
                    <a:pt x="73055" y="14541"/>
                  </a:lnTo>
                  <a:lnTo>
                    <a:pt x="78008" y="10838"/>
                  </a:lnTo>
                  <a:lnTo>
                    <a:pt x="81830" y="8265"/>
                  </a:lnTo>
                  <a:lnTo>
                    <a:pt x="85814" y="6276"/>
                  </a:lnTo>
                  <a:lnTo>
                    <a:pt x="89851" y="4678"/>
                  </a:lnTo>
                  <a:lnTo>
                    <a:pt x="94104" y="3430"/>
                  </a:lnTo>
                  <a:lnTo>
                    <a:pt x="98627" y="2534"/>
                  </a:lnTo>
                  <a:lnTo>
                    <a:pt x="103526" y="2066"/>
                  </a:lnTo>
                  <a:lnTo>
                    <a:pt x="106810" y="1910"/>
                  </a:lnTo>
                  <a:lnTo>
                    <a:pt x="110686" y="1832"/>
                  </a:lnTo>
                  <a:lnTo>
                    <a:pt x="120000" y="2300"/>
                  </a:lnTo>
                  <a:lnTo>
                    <a:pt x="113109" y="1208"/>
                  </a:lnTo>
                  <a:lnTo>
                    <a:pt x="108048" y="662"/>
                  </a:lnTo>
                  <a:lnTo>
                    <a:pt x="102503" y="194"/>
                  </a:lnTo>
                  <a:lnTo>
                    <a:pt x="96904" y="0"/>
                  </a:lnTo>
                  <a:lnTo>
                    <a:pt x="92059" y="0"/>
                  </a:lnTo>
                  <a:lnTo>
                    <a:pt x="87106" y="194"/>
                  </a:lnTo>
                  <a:lnTo>
                    <a:pt x="81561" y="545"/>
                  </a:lnTo>
                  <a:lnTo>
                    <a:pt x="76608" y="1169"/>
                  </a:lnTo>
                  <a:lnTo>
                    <a:pt x="70578" y="2066"/>
                  </a:lnTo>
                  <a:lnTo>
                    <a:pt x="64064" y="3274"/>
                  </a:lnTo>
                  <a:lnTo>
                    <a:pt x="57765" y="4912"/>
                  </a:lnTo>
                  <a:lnTo>
                    <a:pt x="52759" y="6432"/>
                  </a:lnTo>
                  <a:lnTo>
                    <a:pt x="47267" y="8343"/>
                  </a:lnTo>
                  <a:lnTo>
                    <a:pt x="41507" y="10643"/>
                  </a:lnTo>
                  <a:lnTo>
                    <a:pt x="37362" y="12826"/>
                  </a:lnTo>
                  <a:lnTo>
                    <a:pt x="33216" y="15009"/>
                  </a:lnTo>
                  <a:lnTo>
                    <a:pt x="28909" y="17621"/>
                  </a:lnTo>
                  <a:lnTo>
                    <a:pt x="25087" y="20077"/>
                  </a:lnTo>
                  <a:lnTo>
                    <a:pt x="21911" y="22612"/>
                  </a:lnTo>
                  <a:lnTo>
                    <a:pt x="18573" y="25380"/>
                  </a:lnTo>
                  <a:lnTo>
                    <a:pt x="15612" y="28109"/>
                  </a:lnTo>
                  <a:lnTo>
                    <a:pt x="12543" y="31111"/>
                  </a:lnTo>
                  <a:lnTo>
                    <a:pt x="10174" y="34152"/>
                  </a:lnTo>
                  <a:lnTo>
                    <a:pt x="7913" y="37387"/>
                  </a:lnTo>
                  <a:lnTo>
                    <a:pt x="5814" y="40740"/>
                  </a:lnTo>
                  <a:lnTo>
                    <a:pt x="4037" y="44444"/>
                  </a:lnTo>
                  <a:lnTo>
                    <a:pt x="2476" y="47953"/>
                  </a:lnTo>
                  <a:lnTo>
                    <a:pt x="1399" y="51578"/>
                  </a:lnTo>
                  <a:lnTo>
                    <a:pt x="538" y="55711"/>
                  </a:lnTo>
                  <a:lnTo>
                    <a:pt x="161" y="59142"/>
                  </a:lnTo>
                  <a:lnTo>
                    <a:pt x="0" y="62612"/>
                  </a:lnTo>
                  <a:lnTo>
                    <a:pt x="161" y="66198"/>
                  </a:lnTo>
                  <a:lnTo>
                    <a:pt x="915" y="70331"/>
                  </a:lnTo>
                  <a:lnTo>
                    <a:pt x="1938" y="74658"/>
                  </a:lnTo>
                  <a:lnTo>
                    <a:pt x="3337" y="78323"/>
                  </a:lnTo>
                  <a:lnTo>
                    <a:pt x="4845" y="81988"/>
                  </a:lnTo>
                  <a:lnTo>
                    <a:pt x="6621" y="84990"/>
                  </a:lnTo>
                  <a:lnTo>
                    <a:pt x="8936" y="88226"/>
                  </a:lnTo>
                  <a:lnTo>
                    <a:pt x="11036" y="91189"/>
                  </a:lnTo>
                  <a:lnTo>
                    <a:pt x="13943" y="94658"/>
                  </a:lnTo>
                  <a:lnTo>
                    <a:pt x="17388" y="98050"/>
                  </a:lnTo>
                  <a:lnTo>
                    <a:pt x="20834" y="100857"/>
                  </a:lnTo>
                  <a:lnTo>
                    <a:pt x="24118" y="103547"/>
                  </a:lnTo>
                  <a:lnTo>
                    <a:pt x="27886" y="106159"/>
                  </a:lnTo>
                  <a:lnTo>
                    <a:pt x="31709" y="108615"/>
                  </a:lnTo>
                  <a:lnTo>
                    <a:pt x="34993" y="110448"/>
                  </a:lnTo>
                  <a:lnTo>
                    <a:pt x="39192" y="112670"/>
                  </a:lnTo>
                  <a:lnTo>
                    <a:pt x="43660" y="114502"/>
                  </a:lnTo>
                  <a:lnTo>
                    <a:pt x="47267" y="115906"/>
                  </a:lnTo>
                  <a:lnTo>
                    <a:pt x="50982" y="117115"/>
                  </a:lnTo>
                  <a:lnTo>
                    <a:pt x="54535" y="118011"/>
                  </a:lnTo>
                  <a:lnTo>
                    <a:pt x="58034" y="118713"/>
                  </a:lnTo>
                  <a:lnTo>
                    <a:pt x="63257" y="119571"/>
                  </a:lnTo>
                  <a:lnTo>
                    <a:pt x="67240" y="119883"/>
                  </a:lnTo>
                  <a:lnTo>
                    <a:pt x="71332" y="120000"/>
                  </a:lnTo>
                  <a:lnTo>
                    <a:pt x="75154" y="119883"/>
                  </a:lnTo>
                  <a:lnTo>
                    <a:pt x="80215" y="119415"/>
                  </a:lnTo>
                  <a:lnTo>
                    <a:pt x="85114" y="118635"/>
                  </a:lnTo>
                  <a:lnTo>
                    <a:pt x="89528" y="117465"/>
                  </a:lnTo>
                  <a:lnTo>
                    <a:pt x="93135" y="116101"/>
                  </a:lnTo>
                  <a:lnTo>
                    <a:pt x="97281" y="114502"/>
                  </a:lnTo>
                  <a:lnTo>
                    <a:pt x="100457" y="112670"/>
                  </a:lnTo>
                  <a:lnTo>
                    <a:pt x="103903" y="110604"/>
                  </a:lnTo>
                  <a:lnTo>
                    <a:pt x="106810" y="108148"/>
                  </a:lnTo>
                  <a:lnTo>
                    <a:pt x="109502" y="105536"/>
                  </a:lnTo>
                  <a:lnTo>
                    <a:pt x="111601" y="102768"/>
                  </a:lnTo>
                  <a:lnTo>
                    <a:pt x="113109" y="99649"/>
                  </a:lnTo>
                  <a:lnTo>
                    <a:pt x="114401" y="96413"/>
                  </a:lnTo>
                  <a:lnTo>
                    <a:pt x="115100" y="93099"/>
                  </a:lnTo>
                  <a:lnTo>
                    <a:pt x="115208" y="89668"/>
                  </a:lnTo>
                  <a:lnTo>
                    <a:pt x="114508" y="85847"/>
                  </a:lnTo>
                  <a:lnTo>
                    <a:pt x="113378" y="82534"/>
                  </a:lnTo>
                  <a:lnTo>
                    <a:pt x="111332" y="79337"/>
                  </a:lnTo>
                  <a:lnTo>
                    <a:pt x="109125" y="76335"/>
                  </a:lnTo>
                  <a:lnTo>
                    <a:pt x="106379" y="73684"/>
                  </a:lnTo>
                  <a:lnTo>
                    <a:pt x="102826" y="70448"/>
                  </a:lnTo>
                  <a:lnTo>
                    <a:pt x="98627" y="67368"/>
                  </a:lnTo>
                  <a:close/>
                </a:path>
              </a:pathLst>
            </a:custGeom>
            <a:solidFill>
              <a:srgbClr val="E7B777"/>
            </a:solidFill>
            <a:ln>
              <a:noFill/>
            </a:ln>
            <a:effectLst>
              <a:outerShdw blurRad="63500" dir="2700000" dist="17959">
                <a:srgbClr val="8B6E47"/>
              </a:outerShdw>
            </a:effectLst>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66" name="Shape 666"/>
            <p:cNvSpPr txBox="1"/>
            <p:nvPr/>
          </p:nvSpPr>
          <p:spPr>
            <a:xfrm>
              <a:off x="214748330" y="959138683"/>
              <a:ext cx="920350132" cy="74521310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Arial Narrow"/>
                <a:buNone/>
              </a:pPr>
              <a:r>
                <a:rPr b="1" i="0" lang="pt-BR" u="none">
                  <a:solidFill>
                    <a:schemeClr val="dk1"/>
                  </a:solidFill>
                  <a:latin typeface="Arial Narrow"/>
                  <a:ea typeface="Arial Narrow"/>
                  <a:cs typeface="Arial Narrow"/>
                  <a:sym typeface="Arial Narrow"/>
                </a:rPr>
                <a:t>QUALIDADE DO PROCESSO DE DESENVOLVIMENTO</a:t>
              </a:r>
            </a:p>
          </p:txBody>
        </p:sp>
      </p:grpSp>
      <p:sp>
        <p:nvSpPr>
          <p:cNvPr id="667" name="Shape 667"/>
          <p:cNvSpPr txBox="1"/>
          <p:nvPr/>
        </p:nvSpPr>
        <p:spPr>
          <a:xfrm>
            <a:off x="274637" y="205977"/>
            <a:ext cx="9051924" cy="85963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200" u="none" cap="none" strike="noStrike">
                <a:solidFill>
                  <a:schemeClr val="dk2"/>
                </a:solidFill>
                <a:latin typeface="Rambla"/>
                <a:ea typeface="Rambla"/>
                <a:cs typeface="Rambla"/>
                <a:sym typeface="Rambla"/>
              </a:rPr>
              <a:t>Qualidade de Software: Processo x Produto</a:t>
            </a: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1" name="Shape 671"/>
        <p:cNvGrpSpPr/>
        <p:nvPr/>
      </p:nvGrpSpPr>
      <p:grpSpPr>
        <a:xfrm>
          <a:off x="0" y="0"/>
          <a:ext cx="0" cy="0"/>
          <a:chOff x="0" y="0"/>
          <a:chExt cx="0" cy="0"/>
        </a:xfrm>
      </p:grpSpPr>
      <p:sp>
        <p:nvSpPr>
          <p:cNvPr id="672" name="Shape 672"/>
          <p:cNvSpPr txBox="1"/>
          <p:nvPr>
            <p:ph idx="1" type="body"/>
          </p:nvPr>
        </p:nvSpPr>
        <p:spPr>
          <a:xfrm>
            <a:off x="457200" y="1110852"/>
            <a:ext cx="8229600" cy="1731168"/>
          </a:xfrm>
          <a:prstGeom prst="rect">
            <a:avLst/>
          </a:prstGeom>
          <a:noFill/>
          <a:ln>
            <a:noFill/>
          </a:ln>
        </p:spPr>
        <p:txBody>
          <a:bodyPr anchorCtr="0" anchor="t" bIns="44450" lIns="90475" rIns="90475" tIns="44450">
            <a:noAutofit/>
          </a:bodyPr>
          <a:lstStyle/>
          <a:p>
            <a:pPr indent="-263525" lvl="0" marL="365125" marR="0" rtl="0" algn="just">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Hoje em dia a </a:t>
            </a:r>
            <a:r>
              <a:rPr b="1" i="0" lang="pt-BR" sz="2700" u="none">
                <a:solidFill>
                  <a:schemeClr val="dk1"/>
                </a:solidFill>
                <a:latin typeface="Rambla"/>
                <a:ea typeface="Rambla"/>
                <a:cs typeface="Rambla"/>
                <a:sym typeface="Rambla"/>
              </a:rPr>
              <a:t>qualidade do processo </a:t>
            </a:r>
            <a:r>
              <a:rPr b="0" i="0" lang="pt-BR" sz="2700" u="none">
                <a:solidFill>
                  <a:schemeClr val="dk1"/>
                </a:solidFill>
                <a:latin typeface="Rambla"/>
                <a:ea typeface="Rambla"/>
                <a:cs typeface="Rambla"/>
                <a:sym typeface="Rambla"/>
              </a:rPr>
              <a:t>é mais importante do que a qualidade final do produto;</a:t>
            </a:r>
          </a:p>
          <a:p>
            <a:pPr indent="-263525" lvl="0" marL="365125" marR="0" rtl="0" algn="just">
              <a:lnSpc>
                <a:spcPct val="100000"/>
              </a:lnSpc>
              <a:spcBef>
                <a:spcPts val="40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Existem normas e padrões tanto para produtos quanto para processos.</a:t>
            </a:r>
          </a:p>
        </p:txBody>
      </p:sp>
      <p:sp>
        <p:nvSpPr>
          <p:cNvPr id="673" name="Shape 673"/>
          <p:cNvSpPr txBox="1"/>
          <p:nvPr/>
        </p:nvSpPr>
        <p:spPr>
          <a:xfrm>
            <a:off x="274637" y="196452"/>
            <a:ext cx="8869362" cy="854868"/>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200" u="none" cap="none" strike="noStrike">
                <a:solidFill>
                  <a:schemeClr val="dk2"/>
                </a:solidFill>
                <a:latin typeface="Rambla"/>
                <a:ea typeface="Rambla"/>
                <a:cs typeface="Rambla"/>
                <a:sym typeface="Rambla"/>
              </a:rPr>
              <a:t>Certificação do Produto ou do Processo?</a:t>
            </a:r>
          </a:p>
        </p:txBody>
      </p:sp>
      <p:pic>
        <p:nvPicPr>
          <p:cNvPr id="674" name="Shape 674"/>
          <p:cNvPicPr preferRelativeResize="0"/>
          <p:nvPr/>
        </p:nvPicPr>
        <p:blipFill rotWithShape="1">
          <a:blip r:embed="rId3">
            <a:alphaModFix/>
          </a:blip>
          <a:srcRect b="0" l="0" r="0" t="0"/>
          <a:stretch/>
        </p:blipFill>
        <p:spPr>
          <a:xfrm>
            <a:off x="1715025" y="3253987"/>
            <a:ext cx="2790900" cy="1228800"/>
          </a:xfrm>
          <a:prstGeom prst="rect">
            <a:avLst/>
          </a:prstGeom>
          <a:noFill/>
          <a:ln>
            <a:noFill/>
          </a:ln>
          <a:effectLst>
            <a:outerShdw blurRad="63500" dir="2700000" dist="17959">
              <a:srgbClr val="1B6173"/>
            </a:outerShdw>
          </a:effectLst>
        </p:spPr>
      </p:pic>
      <p:pic>
        <p:nvPicPr>
          <p:cNvPr id="675" name="Shape 675"/>
          <p:cNvPicPr preferRelativeResize="0"/>
          <p:nvPr/>
        </p:nvPicPr>
        <p:blipFill rotWithShape="1">
          <a:blip r:embed="rId4">
            <a:alphaModFix/>
          </a:blip>
          <a:srcRect b="0" l="0" r="0" t="0"/>
          <a:stretch/>
        </p:blipFill>
        <p:spPr>
          <a:xfrm>
            <a:off x="5364162" y="2950368"/>
            <a:ext cx="2628899" cy="1835943"/>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sp>
        <p:nvSpPr>
          <p:cNvPr id="680" name="Shape 680"/>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78765" lvl="0" marL="365125" marR="0" rtl="0" algn="just">
              <a:lnSpc>
                <a:spcPct val="90000"/>
              </a:lnSpc>
              <a:spcBef>
                <a:spcPts val="0"/>
              </a:spcBef>
              <a:spcAft>
                <a:spcPts val="0"/>
              </a:spcAft>
              <a:buClr>
                <a:schemeClr val="accent1"/>
              </a:buClr>
              <a:buSzPct val="100000"/>
              <a:buFont typeface="Noto Sans Symbols"/>
              <a:buChar char="▶"/>
            </a:pPr>
            <a:r>
              <a:rPr b="0" i="0" lang="pt-BR" sz="1600" u="none">
                <a:solidFill>
                  <a:schemeClr val="dk1"/>
                </a:solidFill>
                <a:latin typeface="Rambla"/>
                <a:ea typeface="Rambla"/>
                <a:cs typeface="Rambla"/>
                <a:sym typeface="Rambla"/>
              </a:rPr>
              <a:t>ISO 9126 - Norma para qualidade de produtos de software</a:t>
            </a:r>
          </a:p>
          <a:p>
            <a:pPr indent="-278765" lvl="0" marL="365125" marR="0" rtl="0" algn="just">
              <a:lnSpc>
                <a:spcPct val="90000"/>
              </a:lnSpc>
              <a:spcBef>
                <a:spcPts val="400"/>
              </a:spcBef>
              <a:spcAft>
                <a:spcPts val="0"/>
              </a:spcAft>
              <a:buClr>
                <a:schemeClr val="accent1"/>
              </a:buClr>
              <a:buSzPct val="100000"/>
              <a:buFont typeface="Noto Sans Symbols"/>
              <a:buChar char="▶"/>
            </a:pPr>
            <a:r>
              <a:rPr b="0" i="0" lang="pt-BR" sz="1600" u="none">
                <a:solidFill>
                  <a:schemeClr val="dk1"/>
                </a:solidFill>
                <a:latin typeface="Rambla"/>
                <a:ea typeface="Rambla"/>
                <a:cs typeface="Rambla"/>
                <a:sym typeface="Rambla"/>
              </a:rPr>
              <a:t>ISO 14598 - Guias para avaliação de produtos de software</a:t>
            </a:r>
          </a:p>
          <a:p>
            <a:pPr indent="-278765" lvl="0" marL="365125" marR="0" rtl="0" algn="just">
              <a:lnSpc>
                <a:spcPct val="90000"/>
              </a:lnSpc>
              <a:spcBef>
                <a:spcPts val="400"/>
              </a:spcBef>
              <a:spcAft>
                <a:spcPts val="0"/>
              </a:spcAft>
              <a:buClr>
                <a:schemeClr val="accent1"/>
              </a:buClr>
              <a:buSzPct val="100000"/>
              <a:buFont typeface="Noto Sans Symbols"/>
              <a:buChar char="▶"/>
            </a:pPr>
            <a:r>
              <a:rPr b="0" i="0" lang="pt-BR" sz="1600" u="none">
                <a:solidFill>
                  <a:schemeClr val="dk1"/>
                </a:solidFill>
                <a:latin typeface="Rambla"/>
                <a:ea typeface="Rambla"/>
                <a:cs typeface="Rambla"/>
                <a:sym typeface="Rambla"/>
              </a:rPr>
              <a:t>ISO 12119 - Norma para qualidade de pacotes de software</a:t>
            </a:r>
          </a:p>
          <a:p>
            <a:pPr indent="-278765" lvl="0" marL="365125" marR="0" rtl="0" algn="just">
              <a:lnSpc>
                <a:spcPct val="90000"/>
              </a:lnSpc>
              <a:spcBef>
                <a:spcPts val="400"/>
              </a:spcBef>
              <a:spcAft>
                <a:spcPts val="0"/>
              </a:spcAft>
              <a:buClr>
                <a:schemeClr val="accent1"/>
              </a:buClr>
              <a:buSzPct val="100000"/>
              <a:buFont typeface="Noto Sans Symbols"/>
              <a:buChar char="▶"/>
            </a:pPr>
            <a:r>
              <a:rPr b="1" i="0" lang="pt-BR" sz="1600" u="none">
                <a:solidFill>
                  <a:schemeClr val="dk1"/>
                </a:solidFill>
                <a:latin typeface="Rambla"/>
                <a:ea typeface="Rambla"/>
                <a:cs typeface="Rambla"/>
                <a:sym typeface="Rambla"/>
              </a:rPr>
              <a:t>ISO 12207 - Processos de ciclo de vida do software</a:t>
            </a:r>
            <a:r>
              <a:rPr b="0" i="0" lang="pt-BR" sz="1600" u="none">
                <a:solidFill>
                  <a:schemeClr val="dk1"/>
                </a:solidFill>
                <a:latin typeface="Rambla"/>
                <a:ea typeface="Rambla"/>
                <a:cs typeface="Rambla"/>
                <a:sym typeface="Rambla"/>
              </a:rPr>
              <a:t>. </a:t>
            </a:r>
          </a:p>
          <a:p>
            <a:pPr indent="-278765" lvl="0" marL="365125" marR="0" rtl="0" algn="just">
              <a:lnSpc>
                <a:spcPct val="90000"/>
              </a:lnSpc>
              <a:spcBef>
                <a:spcPts val="400"/>
              </a:spcBef>
              <a:spcAft>
                <a:spcPts val="0"/>
              </a:spcAft>
              <a:buClr>
                <a:schemeClr val="accent1"/>
              </a:buClr>
              <a:buSzPct val="100000"/>
              <a:buFont typeface="Noto Sans Symbols"/>
              <a:buChar char="▶"/>
            </a:pPr>
            <a:r>
              <a:rPr b="0" i="0" lang="pt-BR" sz="1600" u="none">
                <a:solidFill>
                  <a:schemeClr val="dk1"/>
                </a:solidFill>
                <a:latin typeface="Rambla"/>
                <a:ea typeface="Rambla"/>
                <a:cs typeface="Rambla"/>
                <a:sym typeface="Rambla"/>
              </a:rPr>
              <a:t>NBR ISO 9003:2004 -Diretrizes para aplicação da norma ISO 9001 ao desenvolvimento, fornecimento e manutenção de software.</a:t>
            </a:r>
          </a:p>
          <a:p>
            <a:pPr indent="-278765" lvl="0" marL="365125" marR="0" rtl="0" algn="just">
              <a:lnSpc>
                <a:spcPct val="90000"/>
              </a:lnSpc>
              <a:spcBef>
                <a:spcPts val="400"/>
              </a:spcBef>
              <a:spcAft>
                <a:spcPts val="0"/>
              </a:spcAft>
              <a:buClr>
                <a:schemeClr val="accent1"/>
              </a:buClr>
              <a:buSzPct val="100000"/>
              <a:buFont typeface="Noto Sans Symbols"/>
              <a:buChar char="▶"/>
            </a:pPr>
            <a:r>
              <a:rPr b="0" i="0" lang="pt-BR" sz="1600" u="none">
                <a:solidFill>
                  <a:schemeClr val="dk1"/>
                </a:solidFill>
                <a:latin typeface="Rambla"/>
                <a:ea typeface="Rambla"/>
                <a:cs typeface="Rambla"/>
                <a:sym typeface="Rambla"/>
              </a:rPr>
              <a:t>CMMI- Capability Maturity Model Integration. Modelo do SEI que estende o CMM para avaliação de processos de software.</a:t>
            </a:r>
          </a:p>
          <a:p>
            <a:pPr indent="-278765" lvl="0" marL="365125" marR="0" rtl="0" algn="just">
              <a:lnSpc>
                <a:spcPct val="90000"/>
              </a:lnSpc>
              <a:spcBef>
                <a:spcPts val="400"/>
              </a:spcBef>
              <a:spcAft>
                <a:spcPts val="0"/>
              </a:spcAft>
              <a:buClr>
                <a:schemeClr val="accent1"/>
              </a:buClr>
              <a:buSzPct val="100000"/>
              <a:buFont typeface="Noto Sans Symbols"/>
              <a:buChar char="▶"/>
            </a:pPr>
            <a:r>
              <a:rPr b="1" i="0" lang="pt-BR" sz="1600" u="none">
                <a:solidFill>
                  <a:schemeClr val="dk1"/>
                </a:solidFill>
                <a:latin typeface="Rambla"/>
                <a:ea typeface="Rambla"/>
                <a:cs typeface="Rambla"/>
                <a:sym typeface="Rambla"/>
              </a:rPr>
              <a:t>SPICE / ISO 15504 - Projeto da ISO/IEC para avaliação dos processos de desenvolvimento de software</a:t>
            </a:r>
            <a:r>
              <a:rPr b="0" i="0" lang="pt-BR" sz="1600" u="none">
                <a:solidFill>
                  <a:schemeClr val="dk1"/>
                </a:solidFill>
                <a:latin typeface="Rambla"/>
                <a:ea typeface="Rambla"/>
                <a:cs typeface="Rambla"/>
                <a:sym typeface="Rambla"/>
              </a:rPr>
              <a:t>. </a:t>
            </a:r>
          </a:p>
          <a:p>
            <a:pPr indent="-278765" lvl="0" marL="365125" marR="0" rtl="0" algn="just">
              <a:lnSpc>
                <a:spcPct val="90000"/>
              </a:lnSpc>
              <a:spcBef>
                <a:spcPts val="400"/>
              </a:spcBef>
              <a:spcAft>
                <a:spcPts val="0"/>
              </a:spcAft>
              <a:buClr>
                <a:schemeClr val="accent1"/>
              </a:buClr>
              <a:buSzPct val="100000"/>
              <a:buFont typeface="Noto Sans Symbols"/>
              <a:buChar char="▶"/>
            </a:pPr>
            <a:r>
              <a:rPr b="0" i="0" lang="pt-BR" sz="1600" u="none">
                <a:solidFill>
                  <a:schemeClr val="dk1"/>
                </a:solidFill>
                <a:latin typeface="Rambla"/>
                <a:ea typeface="Rambla"/>
                <a:cs typeface="Rambla"/>
                <a:sym typeface="Rambla"/>
              </a:rPr>
              <a:t>PSP - Personal Software Process - Modelo do SEI que define disciplinas para qualidade pessoal do engenheiro de software.</a:t>
            </a:r>
          </a:p>
        </p:txBody>
      </p:sp>
      <p:sp>
        <p:nvSpPr>
          <p:cNvPr id="681" name="Shape 681"/>
          <p:cNvSpPr txBox="1"/>
          <p:nvPr/>
        </p:nvSpPr>
        <p:spPr>
          <a:xfrm>
            <a:off x="274637" y="196452"/>
            <a:ext cx="8869362" cy="854868"/>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200" u="none" cap="none" strike="noStrike">
                <a:solidFill>
                  <a:schemeClr val="dk2"/>
                </a:solidFill>
                <a:latin typeface="Rambla"/>
                <a:ea typeface="Rambla"/>
                <a:cs typeface="Rambla"/>
                <a:sym typeface="Rambla"/>
              </a:rPr>
              <a:t>Normas e Modelos de Qualidade de SW</a:t>
            </a:r>
          </a:p>
        </p:txBody>
      </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5" name="Shape 685"/>
        <p:cNvGrpSpPr/>
        <p:nvPr/>
      </p:nvGrpSpPr>
      <p:grpSpPr>
        <a:xfrm>
          <a:off x="0" y="0"/>
          <a:ext cx="0" cy="0"/>
          <a:chOff x="0" y="0"/>
          <a:chExt cx="0" cy="0"/>
        </a:xfrm>
      </p:grpSpPr>
      <p:sp>
        <p:nvSpPr>
          <p:cNvPr id="686" name="Shape 686"/>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9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Processo</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Uma sequência de passos realizados para um determinado propósito (IEEE).</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Conjunto de recursos e atividades inter-relacionados que transformam insumos em produtos (ISO 8402).</a:t>
            </a:r>
          </a:p>
          <a:p>
            <a:pPr indent="-263525" lvl="0" marL="365125" marR="0" rtl="0" algn="just">
              <a:lnSpc>
                <a:spcPct val="90000"/>
              </a:lnSpc>
              <a:spcBef>
                <a:spcPts val="40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Processo de software </a:t>
            </a:r>
          </a:p>
          <a:p>
            <a:pPr indent="-239712" lvl="1" marL="620712" marR="0" rtl="0" algn="just">
              <a:lnSpc>
                <a:spcPct val="9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Um conjunto de atividades, métodos, práticas e transformações que as pessoas utilizam para desenvolver e manter software e produtos relacionados (CMMI).</a:t>
            </a:r>
          </a:p>
        </p:txBody>
      </p:sp>
      <p:sp>
        <p:nvSpPr>
          <p:cNvPr id="687" name="Shape 687"/>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Qualidade do Processo</a:t>
            </a:r>
          </a:p>
        </p:txBody>
      </p:sp>
      <p:pic>
        <p:nvPicPr>
          <p:cNvPr id="688" name="Shape 688"/>
          <p:cNvPicPr preferRelativeResize="0"/>
          <p:nvPr/>
        </p:nvPicPr>
        <p:blipFill rotWithShape="1">
          <a:blip r:embed="rId3">
            <a:alphaModFix/>
          </a:blip>
          <a:srcRect b="0" l="0" r="0" t="0"/>
          <a:stretch/>
        </p:blipFill>
        <p:spPr>
          <a:xfrm>
            <a:off x="7019925" y="195262"/>
            <a:ext cx="1655761" cy="1077515"/>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2" name="Shape 692"/>
        <p:cNvGrpSpPr/>
        <p:nvPr/>
      </p:nvGrpSpPr>
      <p:grpSpPr>
        <a:xfrm>
          <a:off x="0" y="0"/>
          <a:ext cx="0" cy="0"/>
          <a:chOff x="0" y="0"/>
          <a:chExt cx="0" cy="0"/>
        </a:xfrm>
      </p:grpSpPr>
      <p:sp>
        <p:nvSpPr>
          <p:cNvPr id="693" name="Shape 693"/>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Processo de Software</a:t>
            </a:r>
          </a:p>
        </p:txBody>
      </p:sp>
      <p:sp>
        <p:nvSpPr>
          <p:cNvPr id="694" name="Shape 694"/>
          <p:cNvSpPr/>
          <p:nvPr/>
        </p:nvSpPr>
        <p:spPr>
          <a:xfrm>
            <a:off x="2743200" y="2171700"/>
            <a:ext cx="2349499" cy="1590674"/>
          </a:xfrm>
          <a:prstGeom prst="ellipse">
            <a:avLst/>
          </a:prstGeom>
          <a:gradFill>
            <a:gsLst>
              <a:gs pos="0">
                <a:srgbClr val="E9BB7D"/>
              </a:gs>
              <a:gs pos="100000">
                <a:srgbClr val="816745"/>
              </a:gs>
            </a:gsLst>
            <a:path path="circle">
              <a:fillToRect b="50%" l="50%" r="50%" t="50%"/>
            </a:path>
            <a:tileRect/>
          </a:gra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95" name="Shape 695"/>
          <p:cNvSpPr txBox="1"/>
          <p:nvPr/>
        </p:nvSpPr>
        <p:spPr>
          <a:xfrm>
            <a:off x="3032125" y="2797968"/>
            <a:ext cx="1838325" cy="386952"/>
          </a:xfrm>
          <a:prstGeom prst="rect">
            <a:avLst/>
          </a:prstGeom>
          <a:noFill/>
          <a:ln>
            <a:noFill/>
          </a:ln>
        </p:spPr>
        <p:txBody>
          <a:bodyPr anchorCtr="0" anchor="t" bIns="44450" lIns="90475" rIns="90475" tIns="44450">
            <a:noAutofit/>
          </a:bodyPr>
          <a:lstStyle/>
          <a:p>
            <a:pPr indent="0" lvl="0" marL="0" marR="0" rtl="0" algn="l">
              <a:lnSpc>
                <a:spcPct val="100000"/>
              </a:lnSpc>
              <a:spcBef>
                <a:spcPts val="0"/>
              </a:spcBef>
              <a:spcAft>
                <a:spcPts val="0"/>
              </a:spcAft>
              <a:buClr>
                <a:srgbClr val="FFFFFF"/>
              </a:buClr>
              <a:buSzPct val="25000"/>
              <a:buFont typeface="Arial Narrow"/>
              <a:buNone/>
            </a:pPr>
            <a:r>
              <a:rPr b="1" i="0" lang="pt-BR" sz="2800" u="none">
                <a:solidFill>
                  <a:srgbClr val="FFFFFF"/>
                </a:solidFill>
                <a:latin typeface="Arial Narrow"/>
                <a:ea typeface="Arial Narrow"/>
                <a:cs typeface="Arial Narrow"/>
                <a:sym typeface="Arial Narrow"/>
              </a:rPr>
              <a:t>PROCESSO</a:t>
            </a:r>
          </a:p>
        </p:txBody>
      </p:sp>
      <p:grpSp>
        <p:nvGrpSpPr>
          <p:cNvPr id="696" name="Shape 696"/>
          <p:cNvGrpSpPr/>
          <p:nvPr/>
        </p:nvGrpSpPr>
        <p:grpSpPr>
          <a:xfrm>
            <a:off x="762000" y="1371600"/>
            <a:ext cx="5051424" cy="800100"/>
            <a:chOff x="762000" y="1828800"/>
            <a:chExt cx="5051424" cy="1066800"/>
          </a:xfrm>
        </p:grpSpPr>
        <p:sp>
          <p:nvSpPr>
            <p:cNvPr id="697" name="Shape 697"/>
            <p:cNvSpPr txBox="1"/>
            <p:nvPr/>
          </p:nvSpPr>
          <p:spPr>
            <a:xfrm>
              <a:off x="2819400" y="1828800"/>
              <a:ext cx="2994024" cy="638174"/>
            </a:xfrm>
            <a:prstGeom prst="rect">
              <a:avLst/>
            </a:prstGeom>
            <a:noFill/>
            <a:ln>
              <a:noFill/>
            </a:ln>
          </p:spPr>
          <p:txBody>
            <a:bodyPr anchorCtr="0" anchor="t" bIns="44450" lIns="90475" rIns="90475" tIns="44450">
              <a:noAutofit/>
            </a:bodyPr>
            <a:lstStyle/>
            <a:p>
              <a:pPr indent="0" lvl="0" marL="0" marR="0" rtl="0" algn="l">
                <a:lnSpc>
                  <a:spcPct val="100000"/>
                </a:lnSpc>
                <a:spcBef>
                  <a:spcPts val="0"/>
                </a:spcBef>
                <a:spcAft>
                  <a:spcPts val="0"/>
                </a:spcAft>
                <a:buClr>
                  <a:srgbClr val="006D6A"/>
                </a:buClr>
                <a:buSzPct val="25000"/>
                <a:buFont typeface="Arial Narrow"/>
                <a:buNone/>
              </a:pPr>
              <a:r>
                <a:rPr b="0" i="0" lang="pt-BR" sz="1800" u="none">
                  <a:solidFill>
                    <a:srgbClr val="006D6A"/>
                  </a:solidFill>
                  <a:latin typeface="Arial Narrow"/>
                  <a:ea typeface="Arial Narrow"/>
                  <a:cs typeface="Arial Narrow"/>
                  <a:sym typeface="Arial Narrow"/>
                </a:rPr>
                <a:t>Métodos, Procedimentos, Padrões, Técnicas</a:t>
              </a:r>
            </a:p>
          </p:txBody>
        </p:sp>
        <p:cxnSp>
          <p:nvCxnSpPr>
            <p:cNvPr id="698" name="Shape 698"/>
            <p:cNvCxnSpPr/>
            <p:nvPr/>
          </p:nvCxnSpPr>
          <p:spPr>
            <a:xfrm>
              <a:off x="1905000" y="2133600"/>
              <a:ext cx="860425" cy="0"/>
            </a:xfrm>
            <a:prstGeom prst="straightConnector1">
              <a:avLst/>
            </a:prstGeom>
            <a:noFill/>
            <a:ln cap="flat" cmpd="sng" w="25400">
              <a:solidFill>
                <a:srgbClr val="000099"/>
              </a:solidFill>
              <a:prstDash val="solid"/>
              <a:miter/>
              <a:headEnd len="med" w="med" type="none"/>
              <a:tailEnd len="med" w="med" type="stealth"/>
            </a:ln>
          </p:spPr>
        </p:cxnSp>
        <p:sp>
          <p:nvSpPr>
            <p:cNvPr id="699" name="Shape 699"/>
            <p:cNvSpPr txBox="1"/>
            <p:nvPr/>
          </p:nvSpPr>
          <p:spPr>
            <a:xfrm>
              <a:off x="762000" y="1905000"/>
              <a:ext cx="762000" cy="381000"/>
            </a:xfrm>
            <a:prstGeom prst="rect">
              <a:avLst/>
            </a:prstGeom>
            <a:solidFill>
              <a:srgbClr val="E9BB7D"/>
            </a:solidFill>
            <a:ln>
              <a:noFill/>
            </a:ln>
            <a:effectLst>
              <a:outerShdw blurRad="63500" dir="2700000" dist="17959">
                <a:srgbClr val="8C704B"/>
              </a:outerShdw>
            </a:effectLst>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00" name="Shape 700"/>
            <p:cNvSpPr txBox="1"/>
            <p:nvPr/>
          </p:nvSpPr>
          <p:spPr>
            <a:xfrm>
              <a:off x="762000" y="2514600"/>
              <a:ext cx="762000" cy="381000"/>
            </a:xfrm>
            <a:prstGeom prst="rect">
              <a:avLst/>
            </a:prstGeom>
            <a:solidFill>
              <a:srgbClr val="E9BB7D"/>
            </a:solidFill>
            <a:ln>
              <a:noFill/>
            </a:ln>
            <a:effectLst>
              <a:outerShdw blurRad="63500" dir="2700000" dist="17959">
                <a:srgbClr val="8C704B"/>
              </a:outerShdw>
            </a:effectLst>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01" name="Shape 701"/>
            <p:cNvSpPr txBox="1"/>
            <p:nvPr/>
          </p:nvSpPr>
          <p:spPr>
            <a:xfrm>
              <a:off x="1752600" y="2514600"/>
              <a:ext cx="762000" cy="381000"/>
            </a:xfrm>
            <a:prstGeom prst="rect">
              <a:avLst/>
            </a:prstGeom>
            <a:solidFill>
              <a:srgbClr val="E9BB7D"/>
            </a:solidFill>
            <a:ln>
              <a:noFill/>
            </a:ln>
            <a:effectLst>
              <a:outerShdw blurRad="63500" dir="2700000" dist="17959">
                <a:srgbClr val="8C704B"/>
              </a:outerShdw>
            </a:effectLst>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cxnSp>
          <p:nvCxnSpPr>
            <p:cNvPr id="702" name="Shape 702"/>
            <p:cNvCxnSpPr/>
            <p:nvPr/>
          </p:nvCxnSpPr>
          <p:spPr>
            <a:xfrm>
              <a:off x="1143000" y="2286000"/>
              <a:ext cx="0" cy="228600"/>
            </a:xfrm>
            <a:prstGeom prst="straightConnector1">
              <a:avLst/>
            </a:prstGeom>
            <a:noFill/>
            <a:ln cap="flat" cmpd="sng" w="9525">
              <a:solidFill>
                <a:schemeClr val="lt1"/>
              </a:solidFill>
              <a:prstDash val="solid"/>
              <a:miter/>
              <a:headEnd len="med" w="med" type="none"/>
              <a:tailEnd len="lg" w="lg" type="triangle"/>
            </a:ln>
          </p:spPr>
        </p:cxnSp>
        <p:cxnSp>
          <p:nvCxnSpPr>
            <p:cNvPr id="703" name="Shape 703"/>
            <p:cNvCxnSpPr/>
            <p:nvPr/>
          </p:nvCxnSpPr>
          <p:spPr>
            <a:xfrm>
              <a:off x="1524000" y="2705100"/>
              <a:ext cx="228600" cy="0"/>
            </a:xfrm>
            <a:prstGeom prst="straightConnector1">
              <a:avLst/>
            </a:prstGeom>
            <a:noFill/>
            <a:ln cap="flat" cmpd="sng" w="9525">
              <a:solidFill>
                <a:schemeClr val="lt1"/>
              </a:solidFill>
              <a:prstDash val="solid"/>
              <a:miter/>
              <a:headEnd len="med" w="med" type="none"/>
              <a:tailEnd len="lg" w="lg" type="triangle"/>
            </a:ln>
          </p:spPr>
        </p:cxnSp>
      </p:grpSp>
      <p:grpSp>
        <p:nvGrpSpPr>
          <p:cNvPr id="704" name="Shape 704"/>
          <p:cNvGrpSpPr/>
          <p:nvPr/>
        </p:nvGrpSpPr>
        <p:grpSpPr>
          <a:xfrm>
            <a:off x="533400" y="2857500"/>
            <a:ext cx="4527550" cy="1564481"/>
            <a:chOff x="533400" y="3810000"/>
            <a:chExt cx="4527550" cy="2085974"/>
          </a:xfrm>
        </p:grpSpPr>
        <p:sp>
          <p:nvSpPr>
            <p:cNvPr id="705" name="Shape 705"/>
            <p:cNvSpPr txBox="1"/>
            <p:nvPr/>
          </p:nvSpPr>
          <p:spPr>
            <a:xfrm>
              <a:off x="1905000" y="5257800"/>
              <a:ext cx="3155950" cy="638174"/>
            </a:xfrm>
            <a:prstGeom prst="rect">
              <a:avLst/>
            </a:prstGeom>
            <a:noFill/>
            <a:ln>
              <a:noFill/>
            </a:ln>
          </p:spPr>
          <p:txBody>
            <a:bodyPr anchorCtr="0" anchor="t" bIns="44450" lIns="90475" rIns="90475" tIns="44450">
              <a:noAutofit/>
            </a:bodyPr>
            <a:lstStyle/>
            <a:p>
              <a:pPr indent="0" lvl="0" marL="0" marR="0" rtl="0" algn="l">
                <a:lnSpc>
                  <a:spcPct val="100000"/>
                </a:lnSpc>
                <a:spcBef>
                  <a:spcPts val="0"/>
                </a:spcBef>
                <a:spcAft>
                  <a:spcPts val="0"/>
                </a:spcAft>
                <a:buClr>
                  <a:srgbClr val="006D6A"/>
                </a:buClr>
                <a:buSzPct val="25000"/>
                <a:buFont typeface="Arial Narrow"/>
                <a:buNone/>
              </a:pPr>
              <a:r>
                <a:rPr b="0" i="0" lang="pt-BR" sz="1800" u="none">
                  <a:solidFill>
                    <a:srgbClr val="006D6A"/>
                  </a:solidFill>
                  <a:latin typeface="Arial Narrow"/>
                  <a:ea typeface="Arial Narrow"/>
                  <a:cs typeface="Arial Narrow"/>
                  <a:sym typeface="Arial Narrow"/>
                </a:rPr>
                <a:t>Pessoas habilitadas, treinadas, motivadas</a:t>
              </a:r>
            </a:p>
          </p:txBody>
        </p:sp>
        <p:grpSp>
          <p:nvGrpSpPr>
            <p:cNvPr id="706" name="Shape 706"/>
            <p:cNvGrpSpPr/>
            <p:nvPr/>
          </p:nvGrpSpPr>
          <p:grpSpPr>
            <a:xfrm>
              <a:off x="533400" y="3810000"/>
              <a:ext cx="1411286" cy="1612899"/>
              <a:chOff x="704850" y="3355975"/>
              <a:chExt cx="1411286" cy="1612899"/>
            </a:xfrm>
          </p:grpSpPr>
          <p:grpSp>
            <p:nvGrpSpPr>
              <p:cNvPr id="707" name="Shape 707"/>
              <p:cNvGrpSpPr/>
              <p:nvPr/>
            </p:nvGrpSpPr>
            <p:grpSpPr>
              <a:xfrm>
                <a:off x="1420812" y="4465637"/>
                <a:ext cx="111125" cy="271462"/>
                <a:chOff x="1420812" y="4465637"/>
                <a:chExt cx="111125" cy="271462"/>
              </a:xfrm>
            </p:grpSpPr>
            <p:sp>
              <p:nvSpPr>
                <p:cNvPr id="708" name="Shape 708"/>
                <p:cNvSpPr/>
                <p:nvPr/>
              </p:nvSpPr>
              <p:spPr>
                <a:xfrm>
                  <a:off x="1436687" y="4465637"/>
                  <a:ext cx="88900" cy="271461"/>
                </a:xfrm>
                <a:custGeom>
                  <a:pathLst>
                    <a:path extrusionOk="0" h="120000" w="120000">
                      <a:moveTo>
                        <a:pt x="0" y="3519"/>
                      </a:moveTo>
                      <a:lnTo>
                        <a:pt x="8571" y="18299"/>
                      </a:lnTo>
                      <a:lnTo>
                        <a:pt x="21428" y="32375"/>
                      </a:lnTo>
                      <a:lnTo>
                        <a:pt x="40714" y="50322"/>
                      </a:lnTo>
                      <a:lnTo>
                        <a:pt x="55714" y="65102"/>
                      </a:lnTo>
                      <a:lnTo>
                        <a:pt x="57857" y="70029"/>
                      </a:lnTo>
                      <a:lnTo>
                        <a:pt x="62142" y="72844"/>
                      </a:lnTo>
                      <a:lnTo>
                        <a:pt x="51428" y="81290"/>
                      </a:lnTo>
                      <a:lnTo>
                        <a:pt x="36428" y="87624"/>
                      </a:lnTo>
                      <a:lnTo>
                        <a:pt x="25714" y="92551"/>
                      </a:lnTo>
                      <a:lnTo>
                        <a:pt x="14999" y="98181"/>
                      </a:lnTo>
                      <a:lnTo>
                        <a:pt x="10714" y="119999"/>
                      </a:lnTo>
                      <a:lnTo>
                        <a:pt x="102857" y="92551"/>
                      </a:lnTo>
                      <a:lnTo>
                        <a:pt x="119999" y="86920"/>
                      </a:lnTo>
                      <a:lnTo>
                        <a:pt x="119999" y="81994"/>
                      </a:lnTo>
                      <a:lnTo>
                        <a:pt x="113571" y="77067"/>
                      </a:lnTo>
                      <a:lnTo>
                        <a:pt x="102857" y="69325"/>
                      </a:lnTo>
                      <a:lnTo>
                        <a:pt x="104999" y="63695"/>
                      </a:lnTo>
                      <a:lnTo>
                        <a:pt x="100714" y="58064"/>
                      </a:lnTo>
                      <a:lnTo>
                        <a:pt x="100714" y="46451"/>
                      </a:lnTo>
                      <a:lnTo>
                        <a:pt x="102857" y="36598"/>
                      </a:lnTo>
                      <a:lnTo>
                        <a:pt x="107142" y="23929"/>
                      </a:lnTo>
                      <a:lnTo>
                        <a:pt x="115714" y="0"/>
                      </a:lnTo>
                      <a:lnTo>
                        <a:pt x="0" y="3519"/>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09" name="Shape 709"/>
                <p:cNvSpPr/>
                <p:nvPr/>
              </p:nvSpPr>
              <p:spPr>
                <a:xfrm>
                  <a:off x="1498600" y="4660900"/>
                  <a:ext cx="33336" cy="33336"/>
                </a:xfrm>
                <a:custGeom>
                  <a:pathLst>
                    <a:path extrusionOk="0" h="120000" w="120000">
                      <a:moveTo>
                        <a:pt x="120000" y="0"/>
                      </a:moveTo>
                      <a:lnTo>
                        <a:pt x="85714" y="97142"/>
                      </a:lnTo>
                      <a:lnTo>
                        <a:pt x="45714" y="120000"/>
                      </a:lnTo>
                      <a:lnTo>
                        <a:pt x="0" y="114285"/>
                      </a:lnTo>
                      <a:lnTo>
                        <a:pt x="51428" y="74285"/>
                      </a:lnTo>
                      <a:lnTo>
                        <a:pt x="120000" y="0"/>
                      </a:lnTo>
                      <a:close/>
                    </a:path>
                  </a:pathLst>
                </a:custGeom>
                <a:solidFill>
                  <a:srgbClr val="20202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10" name="Shape 710"/>
                <p:cNvSpPr/>
                <p:nvPr/>
              </p:nvSpPr>
              <p:spPr>
                <a:xfrm>
                  <a:off x="1420812" y="4632325"/>
                  <a:ext cx="111125" cy="104774"/>
                </a:xfrm>
                <a:custGeom>
                  <a:pathLst>
                    <a:path extrusionOk="0" h="120000" w="120000">
                      <a:moveTo>
                        <a:pt x="29142" y="65454"/>
                      </a:moveTo>
                      <a:lnTo>
                        <a:pt x="34285" y="70909"/>
                      </a:lnTo>
                      <a:lnTo>
                        <a:pt x="49714" y="72727"/>
                      </a:lnTo>
                      <a:lnTo>
                        <a:pt x="70285" y="67272"/>
                      </a:lnTo>
                      <a:lnTo>
                        <a:pt x="87428" y="54545"/>
                      </a:lnTo>
                      <a:lnTo>
                        <a:pt x="97714" y="38181"/>
                      </a:lnTo>
                      <a:lnTo>
                        <a:pt x="102857" y="18181"/>
                      </a:lnTo>
                      <a:lnTo>
                        <a:pt x="106285" y="0"/>
                      </a:lnTo>
                      <a:lnTo>
                        <a:pt x="118285" y="18181"/>
                      </a:lnTo>
                      <a:lnTo>
                        <a:pt x="120000" y="30909"/>
                      </a:lnTo>
                      <a:lnTo>
                        <a:pt x="97714" y="56363"/>
                      </a:lnTo>
                      <a:lnTo>
                        <a:pt x="85714" y="74545"/>
                      </a:lnTo>
                      <a:lnTo>
                        <a:pt x="77142" y="100000"/>
                      </a:lnTo>
                      <a:lnTo>
                        <a:pt x="46285" y="116363"/>
                      </a:lnTo>
                      <a:lnTo>
                        <a:pt x="24000" y="120000"/>
                      </a:lnTo>
                      <a:lnTo>
                        <a:pt x="1714" y="118181"/>
                      </a:lnTo>
                      <a:lnTo>
                        <a:pt x="0" y="100000"/>
                      </a:lnTo>
                      <a:lnTo>
                        <a:pt x="3428" y="87272"/>
                      </a:lnTo>
                      <a:lnTo>
                        <a:pt x="15428" y="74545"/>
                      </a:lnTo>
                      <a:lnTo>
                        <a:pt x="29142" y="65454"/>
                      </a:lnTo>
                      <a:close/>
                    </a:path>
                  </a:pathLst>
                </a:custGeom>
                <a:solidFill>
                  <a:srgbClr val="20202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711" name="Shape 711"/>
              <p:cNvGrpSpPr/>
              <p:nvPr/>
            </p:nvGrpSpPr>
            <p:grpSpPr>
              <a:xfrm>
                <a:off x="1543050" y="4441825"/>
                <a:ext cx="120649" cy="306387"/>
                <a:chOff x="1543050" y="4441825"/>
                <a:chExt cx="120649" cy="306387"/>
              </a:xfrm>
            </p:grpSpPr>
            <p:sp>
              <p:nvSpPr>
                <p:cNvPr id="712" name="Shape 712"/>
                <p:cNvSpPr/>
                <p:nvPr/>
              </p:nvSpPr>
              <p:spPr>
                <a:xfrm>
                  <a:off x="1565275" y="4679950"/>
                  <a:ext cx="28575" cy="25399"/>
                </a:xfrm>
                <a:custGeom>
                  <a:pathLst>
                    <a:path extrusionOk="0" h="120000" w="120000">
                      <a:moveTo>
                        <a:pt x="0" y="0"/>
                      </a:moveTo>
                      <a:lnTo>
                        <a:pt x="33333" y="105000"/>
                      </a:lnTo>
                      <a:lnTo>
                        <a:pt x="66666" y="120000"/>
                      </a:lnTo>
                      <a:lnTo>
                        <a:pt x="120000" y="112500"/>
                      </a:lnTo>
                      <a:lnTo>
                        <a:pt x="46666" y="7500"/>
                      </a:lnTo>
                      <a:lnTo>
                        <a:pt x="0" y="0"/>
                      </a:lnTo>
                      <a:close/>
                    </a:path>
                  </a:pathLst>
                </a:custGeom>
                <a:solidFill>
                  <a:srgbClr val="20202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13" name="Shape 713"/>
                <p:cNvSpPr/>
                <p:nvPr/>
              </p:nvSpPr>
              <p:spPr>
                <a:xfrm>
                  <a:off x="1543050" y="4441825"/>
                  <a:ext cx="106362" cy="303211"/>
                </a:xfrm>
                <a:custGeom>
                  <a:pathLst>
                    <a:path extrusionOk="0" h="120000" w="120000">
                      <a:moveTo>
                        <a:pt x="0" y="5669"/>
                      </a:moveTo>
                      <a:lnTo>
                        <a:pt x="10746" y="26456"/>
                      </a:lnTo>
                      <a:lnTo>
                        <a:pt x="14328" y="35275"/>
                      </a:lnTo>
                      <a:lnTo>
                        <a:pt x="19701" y="42834"/>
                      </a:lnTo>
                      <a:lnTo>
                        <a:pt x="26865" y="51023"/>
                      </a:lnTo>
                      <a:lnTo>
                        <a:pt x="32238" y="60787"/>
                      </a:lnTo>
                      <a:lnTo>
                        <a:pt x="35820" y="68346"/>
                      </a:lnTo>
                      <a:lnTo>
                        <a:pt x="34029" y="73385"/>
                      </a:lnTo>
                      <a:lnTo>
                        <a:pt x="32238" y="79055"/>
                      </a:lnTo>
                      <a:lnTo>
                        <a:pt x="28656" y="87244"/>
                      </a:lnTo>
                      <a:lnTo>
                        <a:pt x="59104" y="103622"/>
                      </a:lnTo>
                      <a:lnTo>
                        <a:pt x="120000" y="120000"/>
                      </a:lnTo>
                      <a:lnTo>
                        <a:pt x="118208" y="107401"/>
                      </a:lnTo>
                      <a:lnTo>
                        <a:pt x="109253" y="102362"/>
                      </a:lnTo>
                      <a:lnTo>
                        <a:pt x="100298" y="97322"/>
                      </a:lnTo>
                      <a:lnTo>
                        <a:pt x="85970" y="89763"/>
                      </a:lnTo>
                      <a:lnTo>
                        <a:pt x="77014" y="84724"/>
                      </a:lnTo>
                      <a:lnTo>
                        <a:pt x="71641" y="80944"/>
                      </a:lnTo>
                      <a:lnTo>
                        <a:pt x="71641" y="75275"/>
                      </a:lnTo>
                      <a:lnTo>
                        <a:pt x="71641" y="72125"/>
                      </a:lnTo>
                      <a:lnTo>
                        <a:pt x="75223" y="65826"/>
                      </a:lnTo>
                      <a:lnTo>
                        <a:pt x="82388" y="57007"/>
                      </a:lnTo>
                      <a:lnTo>
                        <a:pt x="87761" y="48503"/>
                      </a:lnTo>
                      <a:lnTo>
                        <a:pt x="96716" y="35275"/>
                      </a:lnTo>
                      <a:lnTo>
                        <a:pt x="100298" y="24566"/>
                      </a:lnTo>
                      <a:lnTo>
                        <a:pt x="100298" y="0"/>
                      </a:lnTo>
                      <a:lnTo>
                        <a:pt x="0" y="5669"/>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14" name="Shape 714"/>
                <p:cNvSpPr/>
                <p:nvPr/>
              </p:nvSpPr>
              <p:spPr>
                <a:xfrm>
                  <a:off x="1563687" y="4649787"/>
                  <a:ext cx="100011" cy="98425"/>
                </a:xfrm>
                <a:custGeom>
                  <a:pathLst>
                    <a:path extrusionOk="0" h="120000" w="120000">
                      <a:moveTo>
                        <a:pt x="7619" y="0"/>
                      </a:moveTo>
                      <a:lnTo>
                        <a:pt x="0" y="23225"/>
                      </a:lnTo>
                      <a:lnTo>
                        <a:pt x="1904" y="38709"/>
                      </a:lnTo>
                      <a:lnTo>
                        <a:pt x="22857" y="54193"/>
                      </a:lnTo>
                      <a:lnTo>
                        <a:pt x="32380" y="63870"/>
                      </a:lnTo>
                      <a:lnTo>
                        <a:pt x="34285" y="83225"/>
                      </a:lnTo>
                      <a:lnTo>
                        <a:pt x="40000" y="98709"/>
                      </a:lnTo>
                      <a:lnTo>
                        <a:pt x="55238" y="108387"/>
                      </a:lnTo>
                      <a:lnTo>
                        <a:pt x="76190" y="118064"/>
                      </a:lnTo>
                      <a:lnTo>
                        <a:pt x="99047" y="120000"/>
                      </a:lnTo>
                      <a:lnTo>
                        <a:pt x="112380" y="118064"/>
                      </a:lnTo>
                      <a:lnTo>
                        <a:pt x="120000" y="114193"/>
                      </a:lnTo>
                      <a:lnTo>
                        <a:pt x="118095" y="104516"/>
                      </a:lnTo>
                      <a:lnTo>
                        <a:pt x="114285" y="89032"/>
                      </a:lnTo>
                      <a:lnTo>
                        <a:pt x="104761" y="77419"/>
                      </a:lnTo>
                      <a:lnTo>
                        <a:pt x="95238" y="65806"/>
                      </a:lnTo>
                      <a:lnTo>
                        <a:pt x="91428" y="73548"/>
                      </a:lnTo>
                      <a:lnTo>
                        <a:pt x="81904" y="75483"/>
                      </a:lnTo>
                      <a:lnTo>
                        <a:pt x="66666" y="73548"/>
                      </a:lnTo>
                      <a:lnTo>
                        <a:pt x="53333" y="67741"/>
                      </a:lnTo>
                      <a:lnTo>
                        <a:pt x="38095" y="54193"/>
                      </a:lnTo>
                      <a:lnTo>
                        <a:pt x="26666" y="40645"/>
                      </a:lnTo>
                      <a:lnTo>
                        <a:pt x="17142" y="23225"/>
                      </a:lnTo>
                      <a:lnTo>
                        <a:pt x="7619" y="0"/>
                      </a:lnTo>
                      <a:close/>
                    </a:path>
                  </a:pathLst>
                </a:custGeom>
                <a:solidFill>
                  <a:srgbClr val="20202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715" name="Shape 715"/>
              <p:cNvGrpSpPr/>
              <p:nvPr/>
            </p:nvGrpSpPr>
            <p:grpSpPr>
              <a:xfrm>
                <a:off x="1376362" y="3889375"/>
                <a:ext cx="141287" cy="598487"/>
                <a:chOff x="1376362" y="3889375"/>
                <a:chExt cx="141287" cy="598487"/>
              </a:xfrm>
            </p:grpSpPr>
            <p:sp>
              <p:nvSpPr>
                <p:cNvPr id="716" name="Shape 716"/>
                <p:cNvSpPr/>
                <p:nvPr/>
              </p:nvSpPr>
              <p:spPr>
                <a:xfrm>
                  <a:off x="1376362" y="3889375"/>
                  <a:ext cx="141287" cy="598487"/>
                </a:xfrm>
                <a:custGeom>
                  <a:pathLst>
                    <a:path extrusionOk="0" h="120000" w="120000">
                      <a:moveTo>
                        <a:pt x="13333" y="14285"/>
                      </a:moveTo>
                      <a:lnTo>
                        <a:pt x="13333" y="15555"/>
                      </a:lnTo>
                      <a:lnTo>
                        <a:pt x="13333" y="23174"/>
                      </a:lnTo>
                      <a:lnTo>
                        <a:pt x="5333" y="32380"/>
                      </a:lnTo>
                      <a:lnTo>
                        <a:pt x="0" y="58412"/>
                      </a:lnTo>
                      <a:lnTo>
                        <a:pt x="4000" y="75238"/>
                      </a:lnTo>
                      <a:lnTo>
                        <a:pt x="9333" y="93015"/>
                      </a:lnTo>
                      <a:lnTo>
                        <a:pt x="24000" y="118095"/>
                      </a:lnTo>
                      <a:lnTo>
                        <a:pt x="68000" y="120000"/>
                      </a:lnTo>
                      <a:lnTo>
                        <a:pt x="120000" y="118412"/>
                      </a:lnTo>
                      <a:lnTo>
                        <a:pt x="109333" y="0"/>
                      </a:lnTo>
                      <a:lnTo>
                        <a:pt x="30666" y="1904"/>
                      </a:lnTo>
                      <a:lnTo>
                        <a:pt x="24000" y="6031"/>
                      </a:lnTo>
                      <a:lnTo>
                        <a:pt x="13333" y="14285"/>
                      </a:lnTo>
                      <a:close/>
                    </a:path>
                  </a:pathLst>
                </a:custGeom>
                <a:solidFill>
                  <a:srgbClr val="FF9999"/>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17" name="Shape 717"/>
                <p:cNvSpPr/>
                <p:nvPr/>
              </p:nvSpPr>
              <p:spPr>
                <a:xfrm>
                  <a:off x="1384300" y="3902075"/>
                  <a:ext cx="130175" cy="577850"/>
                </a:xfrm>
                <a:custGeom>
                  <a:pathLst>
                    <a:path extrusionOk="0" h="120000" w="120000">
                      <a:moveTo>
                        <a:pt x="27469" y="0"/>
                      </a:moveTo>
                      <a:lnTo>
                        <a:pt x="60722" y="1315"/>
                      </a:lnTo>
                      <a:lnTo>
                        <a:pt x="104096" y="1972"/>
                      </a:lnTo>
                      <a:lnTo>
                        <a:pt x="106987" y="8876"/>
                      </a:lnTo>
                      <a:lnTo>
                        <a:pt x="106987" y="36493"/>
                      </a:lnTo>
                      <a:lnTo>
                        <a:pt x="111325" y="71013"/>
                      </a:lnTo>
                      <a:lnTo>
                        <a:pt x="112771" y="97972"/>
                      </a:lnTo>
                      <a:lnTo>
                        <a:pt x="119999" y="118684"/>
                      </a:lnTo>
                      <a:lnTo>
                        <a:pt x="66506" y="119999"/>
                      </a:lnTo>
                      <a:lnTo>
                        <a:pt x="24578" y="118356"/>
                      </a:lnTo>
                      <a:lnTo>
                        <a:pt x="10120" y="92712"/>
                      </a:lnTo>
                      <a:lnTo>
                        <a:pt x="0" y="67726"/>
                      </a:lnTo>
                      <a:lnTo>
                        <a:pt x="8674" y="73643"/>
                      </a:lnTo>
                      <a:lnTo>
                        <a:pt x="24578" y="94356"/>
                      </a:lnTo>
                      <a:lnTo>
                        <a:pt x="18795" y="79561"/>
                      </a:lnTo>
                      <a:lnTo>
                        <a:pt x="5783" y="60493"/>
                      </a:lnTo>
                      <a:lnTo>
                        <a:pt x="1445" y="38136"/>
                      </a:lnTo>
                      <a:lnTo>
                        <a:pt x="4337" y="30575"/>
                      </a:lnTo>
                      <a:lnTo>
                        <a:pt x="10120" y="23671"/>
                      </a:lnTo>
                      <a:lnTo>
                        <a:pt x="21686" y="25972"/>
                      </a:lnTo>
                      <a:lnTo>
                        <a:pt x="52048" y="3945"/>
                      </a:lnTo>
                      <a:lnTo>
                        <a:pt x="20240" y="24000"/>
                      </a:lnTo>
                      <a:lnTo>
                        <a:pt x="14457" y="21698"/>
                      </a:lnTo>
                      <a:lnTo>
                        <a:pt x="13012" y="11506"/>
                      </a:lnTo>
                      <a:lnTo>
                        <a:pt x="27469" y="0"/>
                      </a:lnTo>
                      <a:close/>
                    </a:path>
                  </a:pathLst>
                </a:custGeom>
                <a:solidFill>
                  <a:srgbClr val="FF9999"/>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18" name="Shape 718"/>
                <p:cNvSpPr/>
                <p:nvPr/>
              </p:nvSpPr>
              <p:spPr>
                <a:xfrm>
                  <a:off x="1428750" y="3906837"/>
                  <a:ext cx="19049" cy="246062"/>
                </a:xfrm>
                <a:custGeom>
                  <a:pathLst>
                    <a:path extrusionOk="0" h="120000" w="120000">
                      <a:moveTo>
                        <a:pt x="120000" y="0"/>
                      </a:moveTo>
                      <a:lnTo>
                        <a:pt x="100000" y="16258"/>
                      </a:lnTo>
                      <a:lnTo>
                        <a:pt x="60000" y="52645"/>
                      </a:lnTo>
                      <a:lnTo>
                        <a:pt x="10000" y="87483"/>
                      </a:lnTo>
                      <a:lnTo>
                        <a:pt x="0" y="120000"/>
                      </a:lnTo>
                      <a:lnTo>
                        <a:pt x="70000" y="78967"/>
                      </a:lnTo>
                      <a:lnTo>
                        <a:pt x="120000" y="47225"/>
                      </a:lnTo>
                      <a:lnTo>
                        <a:pt x="120000" y="0"/>
                      </a:lnTo>
                      <a:close/>
                    </a:path>
                  </a:pathLst>
                </a:custGeom>
                <a:solidFill>
                  <a:srgbClr val="FF9999"/>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19" name="Shape 719"/>
                <p:cNvSpPr/>
                <p:nvPr/>
              </p:nvSpPr>
              <p:spPr>
                <a:xfrm>
                  <a:off x="1458912" y="4002087"/>
                  <a:ext cx="20636" cy="411161"/>
                </a:xfrm>
                <a:custGeom>
                  <a:pathLst>
                    <a:path extrusionOk="0" h="120000" w="120000">
                      <a:moveTo>
                        <a:pt x="73846" y="0"/>
                      </a:moveTo>
                      <a:lnTo>
                        <a:pt x="0" y="35076"/>
                      </a:lnTo>
                      <a:lnTo>
                        <a:pt x="0" y="61846"/>
                      </a:lnTo>
                      <a:lnTo>
                        <a:pt x="46153" y="87692"/>
                      </a:lnTo>
                      <a:lnTo>
                        <a:pt x="101538" y="102000"/>
                      </a:lnTo>
                      <a:lnTo>
                        <a:pt x="110769" y="120000"/>
                      </a:lnTo>
                      <a:lnTo>
                        <a:pt x="120000" y="100615"/>
                      </a:lnTo>
                      <a:lnTo>
                        <a:pt x="55384" y="74769"/>
                      </a:lnTo>
                      <a:lnTo>
                        <a:pt x="36923" y="45230"/>
                      </a:lnTo>
                      <a:lnTo>
                        <a:pt x="55384" y="25384"/>
                      </a:lnTo>
                      <a:lnTo>
                        <a:pt x="73846" y="0"/>
                      </a:lnTo>
                      <a:close/>
                    </a:path>
                  </a:pathLst>
                </a:custGeom>
                <a:solidFill>
                  <a:srgbClr val="FF9999"/>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720" name="Shape 720"/>
              <p:cNvGrpSpPr/>
              <p:nvPr/>
            </p:nvGrpSpPr>
            <p:grpSpPr>
              <a:xfrm>
                <a:off x="1504950" y="3886200"/>
                <a:ext cx="158750" cy="622299"/>
                <a:chOff x="1504950" y="3886200"/>
                <a:chExt cx="158750" cy="622299"/>
              </a:xfrm>
            </p:grpSpPr>
            <p:sp>
              <p:nvSpPr>
                <p:cNvPr id="721" name="Shape 721"/>
                <p:cNvSpPr/>
                <p:nvPr/>
              </p:nvSpPr>
              <p:spPr>
                <a:xfrm>
                  <a:off x="1504950" y="3886200"/>
                  <a:ext cx="158750" cy="622299"/>
                </a:xfrm>
                <a:custGeom>
                  <a:pathLst>
                    <a:path extrusionOk="0" h="120000" w="120000">
                      <a:moveTo>
                        <a:pt x="9600" y="114503"/>
                      </a:moveTo>
                      <a:lnTo>
                        <a:pt x="51600" y="119389"/>
                      </a:lnTo>
                      <a:lnTo>
                        <a:pt x="99600" y="120000"/>
                      </a:lnTo>
                      <a:lnTo>
                        <a:pt x="111600" y="112671"/>
                      </a:lnTo>
                      <a:lnTo>
                        <a:pt x="116400" y="96488"/>
                      </a:lnTo>
                      <a:lnTo>
                        <a:pt x="120000" y="74198"/>
                      </a:lnTo>
                      <a:lnTo>
                        <a:pt x="120000" y="56793"/>
                      </a:lnTo>
                      <a:lnTo>
                        <a:pt x="114000" y="37557"/>
                      </a:lnTo>
                      <a:lnTo>
                        <a:pt x="104400" y="23206"/>
                      </a:lnTo>
                      <a:lnTo>
                        <a:pt x="112800" y="18931"/>
                      </a:lnTo>
                      <a:lnTo>
                        <a:pt x="78000" y="4885"/>
                      </a:lnTo>
                      <a:lnTo>
                        <a:pt x="74400" y="0"/>
                      </a:lnTo>
                      <a:lnTo>
                        <a:pt x="0" y="4274"/>
                      </a:lnTo>
                      <a:lnTo>
                        <a:pt x="9600" y="114503"/>
                      </a:lnTo>
                      <a:close/>
                    </a:path>
                  </a:pathLst>
                </a:custGeom>
                <a:solidFill>
                  <a:srgbClr val="00404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22" name="Shape 722"/>
                <p:cNvSpPr/>
                <p:nvPr/>
              </p:nvSpPr>
              <p:spPr>
                <a:xfrm>
                  <a:off x="1512887" y="3890962"/>
                  <a:ext cx="142875" cy="612775"/>
                </a:xfrm>
                <a:custGeom>
                  <a:pathLst>
                    <a:path extrusionOk="0" h="120000" w="120000">
                      <a:moveTo>
                        <a:pt x="0" y="4031"/>
                      </a:moveTo>
                      <a:lnTo>
                        <a:pt x="4000" y="48372"/>
                      </a:lnTo>
                      <a:lnTo>
                        <a:pt x="8000" y="114108"/>
                      </a:lnTo>
                      <a:lnTo>
                        <a:pt x="54666" y="119379"/>
                      </a:lnTo>
                      <a:lnTo>
                        <a:pt x="32000" y="93023"/>
                      </a:lnTo>
                      <a:lnTo>
                        <a:pt x="22666" y="78139"/>
                      </a:lnTo>
                      <a:lnTo>
                        <a:pt x="21333" y="66356"/>
                      </a:lnTo>
                      <a:lnTo>
                        <a:pt x="30666" y="81550"/>
                      </a:lnTo>
                      <a:lnTo>
                        <a:pt x="42666" y="98914"/>
                      </a:lnTo>
                      <a:lnTo>
                        <a:pt x="64000" y="119689"/>
                      </a:lnTo>
                      <a:lnTo>
                        <a:pt x="96000" y="120000"/>
                      </a:lnTo>
                      <a:lnTo>
                        <a:pt x="100000" y="92403"/>
                      </a:lnTo>
                      <a:lnTo>
                        <a:pt x="104000" y="75348"/>
                      </a:lnTo>
                      <a:lnTo>
                        <a:pt x="105333" y="63875"/>
                      </a:lnTo>
                      <a:lnTo>
                        <a:pt x="108000" y="76899"/>
                      </a:lnTo>
                      <a:lnTo>
                        <a:pt x="100000" y="119069"/>
                      </a:lnTo>
                      <a:lnTo>
                        <a:pt x="112000" y="112868"/>
                      </a:lnTo>
                      <a:lnTo>
                        <a:pt x="117333" y="93953"/>
                      </a:lnTo>
                      <a:lnTo>
                        <a:pt x="118666" y="76279"/>
                      </a:lnTo>
                      <a:lnTo>
                        <a:pt x="120000" y="56744"/>
                      </a:lnTo>
                      <a:lnTo>
                        <a:pt x="117333" y="41860"/>
                      </a:lnTo>
                      <a:lnTo>
                        <a:pt x="105333" y="23875"/>
                      </a:lnTo>
                      <a:lnTo>
                        <a:pt x="98666" y="25736"/>
                      </a:lnTo>
                      <a:lnTo>
                        <a:pt x="112000" y="18914"/>
                      </a:lnTo>
                      <a:lnTo>
                        <a:pt x="68000" y="0"/>
                      </a:lnTo>
                      <a:lnTo>
                        <a:pt x="53333" y="1240"/>
                      </a:lnTo>
                      <a:lnTo>
                        <a:pt x="64000" y="8992"/>
                      </a:lnTo>
                      <a:lnTo>
                        <a:pt x="70666" y="18914"/>
                      </a:lnTo>
                      <a:lnTo>
                        <a:pt x="73333" y="31317"/>
                      </a:lnTo>
                      <a:lnTo>
                        <a:pt x="61333" y="13953"/>
                      </a:lnTo>
                      <a:lnTo>
                        <a:pt x="54666" y="7441"/>
                      </a:lnTo>
                      <a:lnTo>
                        <a:pt x="44000" y="930"/>
                      </a:lnTo>
                      <a:lnTo>
                        <a:pt x="32000" y="1240"/>
                      </a:lnTo>
                      <a:lnTo>
                        <a:pt x="44000" y="9922"/>
                      </a:lnTo>
                      <a:lnTo>
                        <a:pt x="52000" y="19844"/>
                      </a:lnTo>
                      <a:lnTo>
                        <a:pt x="54666" y="26666"/>
                      </a:lnTo>
                      <a:lnTo>
                        <a:pt x="37333" y="9922"/>
                      </a:lnTo>
                      <a:lnTo>
                        <a:pt x="25333" y="2170"/>
                      </a:lnTo>
                      <a:lnTo>
                        <a:pt x="0" y="4031"/>
                      </a:lnTo>
                      <a:close/>
                    </a:path>
                  </a:pathLst>
                </a:custGeom>
                <a:solidFill>
                  <a:srgbClr val="0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723" name="Shape 723"/>
              <p:cNvGrpSpPr/>
              <p:nvPr/>
            </p:nvGrpSpPr>
            <p:grpSpPr>
              <a:xfrm>
                <a:off x="1412875" y="3355975"/>
                <a:ext cx="184149" cy="287337"/>
                <a:chOff x="1412875" y="3355975"/>
                <a:chExt cx="184149" cy="287337"/>
              </a:xfrm>
            </p:grpSpPr>
            <p:sp>
              <p:nvSpPr>
                <p:cNvPr id="724" name="Shape 724"/>
                <p:cNvSpPr/>
                <p:nvPr/>
              </p:nvSpPr>
              <p:spPr>
                <a:xfrm>
                  <a:off x="1412875" y="3355975"/>
                  <a:ext cx="184149" cy="200024"/>
                </a:xfrm>
                <a:custGeom>
                  <a:pathLst>
                    <a:path extrusionOk="0" h="120000" w="120000">
                      <a:moveTo>
                        <a:pt x="66206" y="0"/>
                      </a:moveTo>
                      <a:lnTo>
                        <a:pt x="53793" y="952"/>
                      </a:lnTo>
                      <a:lnTo>
                        <a:pt x="42413" y="2857"/>
                      </a:lnTo>
                      <a:lnTo>
                        <a:pt x="34137" y="5714"/>
                      </a:lnTo>
                      <a:lnTo>
                        <a:pt x="23793" y="9523"/>
                      </a:lnTo>
                      <a:lnTo>
                        <a:pt x="15517" y="14285"/>
                      </a:lnTo>
                      <a:lnTo>
                        <a:pt x="9310" y="20952"/>
                      </a:lnTo>
                      <a:lnTo>
                        <a:pt x="7241" y="28571"/>
                      </a:lnTo>
                      <a:lnTo>
                        <a:pt x="8275" y="36190"/>
                      </a:lnTo>
                      <a:lnTo>
                        <a:pt x="8275" y="43809"/>
                      </a:lnTo>
                      <a:lnTo>
                        <a:pt x="4137" y="52380"/>
                      </a:lnTo>
                      <a:lnTo>
                        <a:pt x="0" y="60000"/>
                      </a:lnTo>
                      <a:lnTo>
                        <a:pt x="0" y="68571"/>
                      </a:lnTo>
                      <a:lnTo>
                        <a:pt x="1034" y="77142"/>
                      </a:lnTo>
                      <a:lnTo>
                        <a:pt x="7241" y="82857"/>
                      </a:lnTo>
                      <a:lnTo>
                        <a:pt x="14482" y="87619"/>
                      </a:lnTo>
                      <a:lnTo>
                        <a:pt x="17586" y="91428"/>
                      </a:lnTo>
                      <a:lnTo>
                        <a:pt x="19655" y="95238"/>
                      </a:lnTo>
                      <a:lnTo>
                        <a:pt x="17586" y="100000"/>
                      </a:lnTo>
                      <a:lnTo>
                        <a:pt x="15517" y="106666"/>
                      </a:lnTo>
                      <a:lnTo>
                        <a:pt x="10344" y="112380"/>
                      </a:lnTo>
                      <a:lnTo>
                        <a:pt x="14482" y="112380"/>
                      </a:lnTo>
                      <a:lnTo>
                        <a:pt x="16551" y="115238"/>
                      </a:lnTo>
                      <a:lnTo>
                        <a:pt x="21724" y="114285"/>
                      </a:lnTo>
                      <a:lnTo>
                        <a:pt x="24827" y="117142"/>
                      </a:lnTo>
                      <a:lnTo>
                        <a:pt x="28965" y="117142"/>
                      </a:lnTo>
                      <a:lnTo>
                        <a:pt x="36206" y="120000"/>
                      </a:lnTo>
                      <a:lnTo>
                        <a:pt x="81724" y="117142"/>
                      </a:lnTo>
                      <a:lnTo>
                        <a:pt x="87931" y="116190"/>
                      </a:lnTo>
                      <a:lnTo>
                        <a:pt x="90000" y="114285"/>
                      </a:lnTo>
                      <a:lnTo>
                        <a:pt x="94137" y="115238"/>
                      </a:lnTo>
                      <a:lnTo>
                        <a:pt x="97241" y="113333"/>
                      </a:lnTo>
                      <a:lnTo>
                        <a:pt x="101379" y="114285"/>
                      </a:lnTo>
                      <a:lnTo>
                        <a:pt x="103448" y="111428"/>
                      </a:lnTo>
                      <a:lnTo>
                        <a:pt x="106551" y="112380"/>
                      </a:lnTo>
                      <a:lnTo>
                        <a:pt x="111724" y="110476"/>
                      </a:lnTo>
                      <a:lnTo>
                        <a:pt x="104482" y="106666"/>
                      </a:lnTo>
                      <a:lnTo>
                        <a:pt x="101379" y="101904"/>
                      </a:lnTo>
                      <a:lnTo>
                        <a:pt x="97241" y="96190"/>
                      </a:lnTo>
                      <a:lnTo>
                        <a:pt x="103448" y="92380"/>
                      </a:lnTo>
                      <a:lnTo>
                        <a:pt x="110689" y="87619"/>
                      </a:lnTo>
                      <a:lnTo>
                        <a:pt x="114827" y="81904"/>
                      </a:lnTo>
                      <a:lnTo>
                        <a:pt x="116896" y="74285"/>
                      </a:lnTo>
                      <a:lnTo>
                        <a:pt x="118965" y="60952"/>
                      </a:lnTo>
                      <a:lnTo>
                        <a:pt x="120000" y="49523"/>
                      </a:lnTo>
                      <a:lnTo>
                        <a:pt x="116896" y="39047"/>
                      </a:lnTo>
                      <a:lnTo>
                        <a:pt x="113793" y="30476"/>
                      </a:lnTo>
                      <a:lnTo>
                        <a:pt x="108620" y="20952"/>
                      </a:lnTo>
                      <a:lnTo>
                        <a:pt x="97241" y="12380"/>
                      </a:lnTo>
                      <a:lnTo>
                        <a:pt x="87931" y="6666"/>
                      </a:lnTo>
                      <a:lnTo>
                        <a:pt x="78620" y="2857"/>
                      </a:lnTo>
                      <a:lnTo>
                        <a:pt x="66206" y="0"/>
                      </a:lnTo>
                      <a:close/>
                    </a:path>
                  </a:pathLst>
                </a:custGeom>
                <a:solidFill>
                  <a:srgbClr val="40200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25" name="Shape 725"/>
                <p:cNvSpPr/>
                <p:nvPr/>
              </p:nvSpPr>
              <p:spPr>
                <a:xfrm>
                  <a:off x="1468437" y="3535362"/>
                  <a:ext cx="74611" cy="107949"/>
                </a:xfrm>
                <a:custGeom>
                  <a:pathLst>
                    <a:path extrusionOk="0" h="120000" w="120000">
                      <a:moveTo>
                        <a:pt x="0" y="21176"/>
                      </a:moveTo>
                      <a:lnTo>
                        <a:pt x="2553" y="35294"/>
                      </a:lnTo>
                      <a:lnTo>
                        <a:pt x="2553" y="47647"/>
                      </a:lnTo>
                      <a:lnTo>
                        <a:pt x="0" y="68823"/>
                      </a:lnTo>
                      <a:lnTo>
                        <a:pt x="0" y="75882"/>
                      </a:lnTo>
                      <a:lnTo>
                        <a:pt x="5106" y="88235"/>
                      </a:lnTo>
                      <a:lnTo>
                        <a:pt x="25531" y="104117"/>
                      </a:lnTo>
                      <a:lnTo>
                        <a:pt x="48510" y="118235"/>
                      </a:lnTo>
                      <a:lnTo>
                        <a:pt x="68936" y="120000"/>
                      </a:lnTo>
                      <a:lnTo>
                        <a:pt x="81702" y="116470"/>
                      </a:lnTo>
                      <a:lnTo>
                        <a:pt x="94468" y="105882"/>
                      </a:lnTo>
                      <a:lnTo>
                        <a:pt x="112340" y="90000"/>
                      </a:lnTo>
                      <a:lnTo>
                        <a:pt x="120000" y="79411"/>
                      </a:lnTo>
                      <a:lnTo>
                        <a:pt x="120000" y="74117"/>
                      </a:lnTo>
                      <a:lnTo>
                        <a:pt x="117446" y="63529"/>
                      </a:lnTo>
                      <a:lnTo>
                        <a:pt x="112340" y="47647"/>
                      </a:lnTo>
                      <a:lnTo>
                        <a:pt x="109787" y="35294"/>
                      </a:lnTo>
                      <a:lnTo>
                        <a:pt x="109787" y="22941"/>
                      </a:lnTo>
                      <a:lnTo>
                        <a:pt x="109787" y="0"/>
                      </a:lnTo>
                      <a:lnTo>
                        <a:pt x="0" y="21176"/>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26" name="Shape 726"/>
                <p:cNvSpPr/>
                <p:nvPr/>
              </p:nvSpPr>
              <p:spPr>
                <a:xfrm>
                  <a:off x="1449387" y="3427412"/>
                  <a:ext cx="104774" cy="144462"/>
                </a:xfrm>
                <a:custGeom>
                  <a:pathLst>
                    <a:path extrusionOk="0" h="120000" w="120000">
                      <a:moveTo>
                        <a:pt x="3636" y="15824"/>
                      </a:moveTo>
                      <a:lnTo>
                        <a:pt x="5454" y="22417"/>
                      </a:lnTo>
                      <a:lnTo>
                        <a:pt x="3636" y="32967"/>
                      </a:lnTo>
                      <a:lnTo>
                        <a:pt x="0" y="47472"/>
                      </a:lnTo>
                      <a:lnTo>
                        <a:pt x="0" y="58021"/>
                      </a:lnTo>
                      <a:lnTo>
                        <a:pt x="1818" y="65934"/>
                      </a:lnTo>
                      <a:lnTo>
                        <a:pt x="3636" y="72527"/>
                      </a:lnTo>
                      <a:lnTo>
                        <a:pt x="3636" y="79120"/>
                      </a:lnTo>
                      <a:lnTo>
                        <a:pt x="5454" y="84395"/>
                      </a:lnTo>
                      <a:lnTo>
                        <a:pt x="7272" y="89670"/>
                      </a:lnTo>
                      <a:lnTo>
                        <a:pt x="9090" y="94945"/>
                      </a:lnTo>
                      <a:lnTo>
                        <a:pt x="14545" y="100219"/>
                      </a:lnTo>
                      <a:lnTo>
                        <a:pt x="20000" y="104175"/>
                      </a:lnTo>
                      <a:lnTo>
                        <a:pt x="25454" y="109450"/>
                      </a:lnTo>
                      <a:lnTo>
                        <a:pt x="32727" y="113406"/>
                      </a:lnTo>
                      <a:lnTo>
                        <a:pt x="40000" y="117362"/>
                      </a:lnTo>
                      <a:lnTo>
                        <a:pt x="45454" y="120000"/>
                      </a:lnTo>
                      <a:lnTo>
                        <a:pt x="54545" y="120000"/>
                      </a:lnTo>
                      <a:lnTo>
                        <a:pt x="61818" y="120000"/>
                      </a:lnTo>
                      <a:lnTo>
                        <a:pt x="70909" y="116043"/>
                      </a:lnTo>
                      <a:lnTo>
                        <a:pt x="78181" y="113406"/>
                      </a:lnTo>
                      <a:lnTo>
                        <a:pt x="83636" y="109450"/>
                      </a:lnTo>
                      <a:lnTo>
                        <a:pt x="90909" y="105494"/>
                      </a:lnTo>
                      <a:lnTo>
                        <a:pt x="96363" y="101538"/>
                      </a:lnTo>
                      <a:lnTo>
                        <a:pt x="101818" y="97582"/>
                      </a:lnTo>
                      <a:lnTo>
                        <a:pt x="105454" y="92307"/>
                      </a:lnTo>
                      <a:lnTo>
                        <a:pt x="107272" y="84395"/>
                      </a:lnTo>
                      <a:lnTo>
                        <a:pt x="110909" y="76483"/>
                      </a:lnTo>
                      <a:lnTo>
                        <a:pt x="112727" y="67252"/>
                      </a:lnTo>
                      <a:lnTo>
                        <a:pt x="116363" y="52747"/>
                      </a:lnTo>
                      <a:lnTo>
                        <a:pt x="118181" y="40879"/>
                      </a:lnTo>
                      <a:lnTo>
                        <a:pt x="118181" y="31648"/>
                      </a:lnTo>
                      <a:lnTo>
                        <a:pt x="120000" y="23736"/>
                      </a:lnTo>
                      <a:lnTo>
                        <a:pt x="109090" y="27692"/>
                      </a:lnTo>
                      <a:lnTo>
                        <a:pt x="120000" y="15824"/>
                      </a:lnTo>
                      <a:lnTo>
                        <a:pt x="101818" y="17142"/>
                      </a:lnTo>
                      <a:lnTo>
                        <a:pt x="112727" y="6593"/>
                      </a:lnTo>
                      <a:lnTo>
                        <a:pt x="109090" y="2637"/>
                      </a:lnTo>
                      <a:lnTo>
                        <a:pt x="96363" y="14505"/>
                      </a:lnTo>
                      <a:lnTo>
                        <a:pt x="70909" y="18461"/>
                      </a:lnTo>
                      <a:lnTo>
                        <a:pt x="81818" y="11868"/>
                      </a:lnTo>
                      <a:lnTo>
                        <a:pt x="96363" y="0"/>
                      </a:lnTo>
                      <a:lnTo>
                        <a:pt x="74545" y="10549"/>
                      </a:lnTo>
                      <a:lnTo>
                        <a:pt x="58181" y="17142"/>
                      </a:lnTo>
                      <a:lnTo>
                        <a:pt x="25454" y="22417"/>
                      </a:lnTo>
                      <a:lnTo>
                        <a:pt x="45454" y="15824"/>
                      </a:lnTo>
                      <a:lnTo>
                        <a:pt x="58181" y="9230"/>
                      </a:lnTo>
                      <a:lnTo>
                        <a:pt x="27272" y="15824"/>
                      </a:lnTo>
                      <a:lnTo>
                        <a:pt x="14545" y="18461"/>
                      </a:lnTo>
                      <a:lnTo>
                        <a:pt x="40000" y="5274"/>
                      </a:lnTo>
                      <a:lnTo>
                        <a:pt x="18181" y="9230"/>
                      </a:lnTo>
                      <a:lnTo>
                        <a:pt x="3636" y="15824"/>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27" name="Shape 727"/>
                <p:cNvSpPr/>
                <p:nvPr/>
              </p:nvSpPr>
              <p:spPr>
                <a:xfrm>
                  <a:off x="1466850" y="3478212"/>
                  <a:ext cx="20636" cy="7937"/>
                </a:xfrm>
                <a:custGeom>
                  <a:pathLst>
                    <a:path extrusionOk="0" h="120000" w="120000">
                      <a:moveTo>
                        <a:pt x="0" y="48000"/>
                      </a:moveTo>
                      <a:lnTo>
                        <a:pt x="18461" y="96000"/>
                      </a:lnTo>
                      <a:lnTo>
                        <a:pt x="36923" y="120000"/>
                      </a:lnTo>
                      <a:lnTo>
                        <a:pt x="64615" y="120000"/>
                      </a:lnTo>
                      <a:lnTo>
                        <a:pt x="92307" y="96000"/>
                      </a:lnTo>
                      <a:lnTo>
                        <a:pt x="120000" y="96000"/>
                      </a:lnTo>
                      <a:lnTo>
                        <a:pt x="92307" y="48000"/>
                      </a:lnTo>
                      <a:lnTo>
                        <a:pt x="64615" y="0"/>
                      </a:lnTo>
                      <a:lnTo>
                        <a:pt x="27692" y="0"/>
                      </a:lnTo>
                      <a:lnTo>
                        <a:pt x="0" y="48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28" name="Shape 728"/>
                <p:cNvSpPr/>
                <p:nvPr/>
              </p:nvSpPr>
              <p:spPr>
                <a:xfrm>
                  <a:off x="1511300" y="3481387"/>
                  <a:ext cx="20636" cy="9524"/>
                </a:xfrm>
                <a:custGeom>
                  <a:pathLst>
                    <a:path extrusionOk="0" h="120000" w="120000">
                      <a:moveTo>
                        <a:pt x="0" y="40000"/>
                      </a:moveTo>
                      <a:lnTo>
                        <a:pt x="9230" y="60000"/>
                      </a:lnTo>
                      <a:lnTo>
                        <a:pt x="18461" y="100000"/>
                      </a:lnTo>
                      <a:lnTo>
                        <a:pt x="46153" y="120000"/>
                      </a:lnTo>
                      <a:lnTo>
                        <a:pt x="73846" y="100000"/>
                      </a:lnTo>
                      <a:lnTo>
                        <a:pt x="92307" y="60000"/>
                      </a:lnTo>
                      <a:lnTo>
                        <a:pt x="120000" y="40000"/>
                      </a:lnTo>
                      <a:lnTo>
                        <a:pt x="83076" y="20000"/>
                      </a:lnTo>
                      <a:lnTo>
                        <a:pt x="55384" y="0"/>
                      </a:lnTo>
                      <a:lnTo>
                        <a:pt x="27692" y="20000"/>
                      </a:lnTo>
                      <a:lnTo>
                        <a:pt x="0" y="4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29" name="Shape 729"/>
                <p:cNvSpPr/>
                <p:nvPr/>
              </p:nvSpPr>
              <p:spPr>
                <a:xfrm>
                  <a:off x="1484312" y="3517900"/>
                  <a:ext cx="23812" cy="7937"/>
                </a:xfrm>
                <a:custGeom>
                  <a:pathLst>
                    <a:path extrusionOk="0" h="120000" w="120000">
                      <a:moveTo>
                        <a:pt x="0" y="0"/>
                      </a:moveTo>
                      <a:lnTo>
                        <a:pt x="32000" y="24000"/>
                      </a:lnTo>
                      <a:lnTo>
                        <a:pt x="48000" y="48000"/>
                      </a:lnTo>
                      <a:lnTo>
                        <a:pt x="64000" y="48000"/>
                      </a:lnTo>
                      <a:lnTo>
                        <a:pt x="88000" y="24000"/>
                      </a:lnTo>
                      <a:lnTo>
                        <a:pt x="120000" y="24000"/>
                      </a:lnTo>
                      <a:lnTo>
                        <a:pt x="112000" y="48000"/>
                      </a:lnTo>
                      <a:lnTo>
                        <a:pt x="88000" y="72000"/>
                      </a:lnTo>
                      <a:lnTo>
                        <a:pt x="72000" y="120000"/>
                      </a:lnTo>
                      <a:lnTo>
                        <a:pt x="48000" y="120000"/>
                      </a:lnTo>
                      <a:lnTo>
                        <a:pt x="32000" y="72000"/>
                      </a:lnTo>
                      <a:lnTo>
                        <a:pt x="8000" y="48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30" name="Shape 730"/>
                <p:cNvSpPr/>
                <p:nvPr/>
              </p:nvSpPr>
              <p:spPr>
                <a:xfrm>
                  <a:off x="1476375" y="3535362"/>
                  <a:ext cx="39687" cy="9524"/>
                </a:xfrm>
                <a:custGeom>
                  <a:pathLst>
                    <a:path extrusionOk="0" h="120000" w="120000">
                      <a:moveTo>
                        <a:pt x="0" y="80000"/>
                      </a:moveTo>
                      <a:lnTo>
                        <a:pt x="0" y="0"/>
                      </a:lnTo>
                      <a:lnTo>
                        <a:pt x="4800" y="40000"/>
                      </a:lnTo>
                      <a:lnTo>
                        <a:pt x="28800" y="60000"/>
                      </a:lnTo>
                      <a:lnTo>
                        <a:pt x="43200" y="40000"/>
                      </a:lnTo>
                      <a:lnTo>
                        <a:pt x="57600" y="60000"/>
                      </a:lnTo>
                      <a:lnTo>
                        <a:pt x="72000" y="60000"/>
                      </a:lnTo>
                      <a:lnTo>
                        <a:pt x="81600" y="80000"/>
                      </a:lnTo>
                      <a:lnTo>
                        <a:pt x="100800" y="80000"/>
                      </a:lnTo>
                      <a:lnTo>
                        <a:pt x="120000" y="80000"/>
                      </a:lnTo>
                      <a:lnTo>
                        <a:pt x="120000" y="120000"/>
                      </a:lnTo>
                      <a:lnTo>
                        <a:pt x="110400" y="100000"/>
                      </a:lnTo>
                      <a:lnTo>
                        <a:pt x="62400" y="100000"/>
                      </a:lnTo>
                      <a:lnTo>
                        <a:pt x="33600" y="80000"/>
                      </a:lnTo>
                      <a:lnTo>
                        <a:pt x="9600" y="60000"/>
                      </a:lnTo>
                      <a:lnTo>
                        <a:pt x="0" y="8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31" name="Shape 731"/>
                <p:cNvSpPr/>
                <p:nvPr/>
              </p:nvSpPr>
              <p:spPr>
                <a:xfrm>
                  <a:off x="1484312" y="3549650"/>
                  <a:ext cx="20636" cy="4762"/>
                </a:xfrm>
                <a:custGeom>
                  <a:pathLst>
                    <a:path extrusionOk="0" h="120000" w="120000">
                      <a:moveTo>
                        <a:pt x="0" y="0"/>
                      </a:moveTo>
                      <a:lnTo>
                        <a:pt x="27692" y="40000"/>
                      </a:lnTo>
                      <a:lnTo>
                        <a:pt x="55384" y="40000"/>
                      </a:lnTo>
                      <a:lnTo>
                        <a:pt x="83076" y="40000"/>
                      </a:lnTo>
                      <a:lnTo>
                        <a:pt x="120000" y="40000"/>
                      </a:lnTo>
                      <a:lnTo>
                        <a:pt x="73846" y="120000"/>
                      </a:lnTo>
                      <a:lnTo>
                        <a:pt x="36923" y="120000"/>
                      </a:lnTo>
                      <a:lnTo>
                        <a:pt x="9230" y="8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32" name="Shape 732"/>
                <p:cNvSpPr/>
                <p:nvPr/>
              </p:nvSpPr>
              <p:spPr>
                <a:xfrm>
                  <a:off x="1463675" y="3468687"/>
                  <a:ext cx="23812" cy="7937"/>
                </a:xfrm>
                <a:custGeom>
                  <a:pathLst>
                    <a:path extrusionOk="0" h="120000" w="120000">
                      <a:moveTo>
                        <a:pt x="0" y="24000"/>
                      </a:moveTo>
                      <a:lnTo>
                        <a:pt x="48000" y="48000"/>
                      </a:lnTo>
                      <a:lnTo>
                        <a:pt x="80000" y="72000"/>
                      </a:lnTo>
                      <a:lnTo>
                        <a:pt x="120000" y="120000"/>
                      </a:lnTo>
                      <a:lnTo>
                        <a:pt x="112000" y="24000"/>
                      </a:lnTo>
                      <a:lnTo>
                        <a:pt x="96000" y="0"/>
                      </a:lnTo>
                      <a:lnTo>
                        <a:pt x="88000" y="0"/>
                      </a:lnTo>
                      <a:lnTo>
                        <a:pt x="64000" y="0"/>
                      </a:lnTo>
                      <a:lnTo>
                        <a:pt x="40000" y="0"/>
                      </a:lnTo>
                      <a:lnTo>
                        <a:pt x="0" y="24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33" name="Shape 733"/>
                <p:cNvSpPr/>
                <p:nvPr/>
              </p:nvSpPr>
              <p:spPr>
                <a:xfrm>
                  <a:off x="1509712" y="3470275"/>
                  <a:ext cx="30161" cy="7937"/>
                </a:xfrm>
                <a:custGeom>
                  <a:pathLst>
                    <a:path extrusionOk="0" h="120000" w="120000">
                      <a:moveTo>
                        <a:pt x="0" y="120000"/>
                      </a:moveTo>
                      <a:lnTo>
                        <a:pt x="31578" y="96000"/>
                      </a:lnTo>
                      <a:lnTo>
                        <a:pt x="63157" y="72000"/>
                      </a:lnTo>
                      <a:lnTo>
                        <a:pt x="120000" y="120000"/>
                      </a:lnTo>
                      <a:lnTo>
                        <a:pt x="82105" y="48000"/>
                      </a:lnTo>
                      <a:lnTo>
                        <a:pt x="63157" y="24000"/>
                      </a:lnTo>
                      <a:lnTo>
                        <a:pt x="37894" y="24000"/>
                      </a:lnTo>
                      <a:lnTo>
                        <a:pt x="25263" y="0"/>
                      </a:lnTo>
                      <a:lnTo>
                        <a:pt x="6315" y="48000"/>
                      </a:lnTo>
                      <a:lnTo>
                        <a:pt x="0" y="12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34" name="Shape 734"/>
                <p:cNvSpPr/>
                <p:nvPr/>
              </p:nvSpPr>
              <p:spPr>
                <a:xfrm>
                  <a:off x="1477962" y="3481387"/>
                  <a:ext cx="4762" cy="3174"/>
                </a:xfrm>
                <a:custGeom>
                  <a:pathLst>
                    <a:path extrusionOk="0" h="120000" w="120000">
                      <a:moveTo>
                        <a:pt x="40000" y="0"/>
                      </a:moveTo>
                      <a:lnTo>
                        <a:pt x="0" y="120000"/>
                      </a:lnTo>
                      <a:lnTo>
                        <a:pt x="120000" y="60000"/>
                      </a:lnTo>
                      <a:lnTo>
                        <a:pt x="40000" y="0"/>
                      </a:lnTo>
                      <a:close/>
                    </a:path>
                  </a:pathLst>
                </a:custGeom>
                <a:solidFill>
                  <a:srgbClr val="FFC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35" name="Shape 735"/>
                <p:cNvSpPr/>
                <p:nvPr/>
              </p:nvSpPr>
              <p:spPr>
                <a:xfrm>
                  <a:off x="1524000" y="3484562"/>
                  <a:ext cx="3174" cy="3174"/>
                </a:xfrm>
                <a:custGeom>
                  <a:pathLst>
                    <a:path extrusionOk="0" h="120000" w="120000">
                      <a:moveTo>
                        <a:pt x="0" y="0"/>
                      </a:moveTo>
                      <a:lnTo>
                        <a:pt x="0" y="120000"/>
                      </a:lnTo>
                      <a:lnTo>
                        <a:pt x="120000" y="60000"/>
                      </a:lnTo>
                      <a:lnTo>
                        <a:pt x="0" y="0"/>
                      </a:lnTo>
                      <a:close/>
                    </a:path>
                  </a:pathLst>
                </a:custGeom>
                <a:solidFill>
                  <a:srgbClr val="FFC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36" name="Shape 736"/>
                <p:cNvSpPr/>
                <p:nvPr/>
              </p:nvSpPr>
              <p:spPr>
                <a:xfrm>
                  <a:off x="1412875" y="3359150"/>
                  <a:ext cx="134936" cy="103186"/>
                </a:xfrm>
                <a:custGeom>
                  <a:pathLst>
                    <a:path extrusionOk="0" h="120000" w="120000">
                      <a:moveTo>
                        <a:pt x="29647" y="75692"/>
                      </a:moveTo>
                      <a:lnTo>
                        <a:pt x="45176" y="81230"/>
                      </a:lnTo>
                      <a:lnTo>
                        <a:pt x="59294" y="81230"/>
                      </a:lnTo>
                      <a:lnTo>
                        <a:pt x="73411" y="75692"/>
                      </a:lnTo>
                      <a:lnTo>
                        <a:pt x="90352" y="62769"/>
                      </a:lnTo>
                      <a:lnTo>
                        <a:pt x="104470" y="46153"/>
                      </a:lnTo>
                      <a:lnTo>
                        <a:pt x="117176" y="31384"/>
                      </a:lnTo>
                      <a:lnTo>
                        <a:pt x="120000" y="14769"/>
                      </a:lnTo>
                      <a:lnTo>
                        <a:pt x="115764" y="9230"/>
                      </a:lnTo>
                      <a:lnTo>
                        <a:pt x="98823" y="1846"/>
                      </a:lnTo>
                      <a:lnTo>
                        <a:pt x="77647" y="0"/>
                      </a:lnTo>
                      <a:lnTo>
                        <a:pt x="67764" y="9230"/>
                      </a:lnTo>
                      <a:lnTo>
                        <a:pt x="57882" y="24000"/>
                      </a:lnTo>
                      <a:lnTo>
                        <a:pt x="46588" y="27692"/>
                      </a:lnTo>
                      <a:lnTo>
                        <a:pt x="38117" y="27692"/>
                      </a:lnTo>
                      <a:lnTo>
                        <a:pt x="53647" y="24000"/>
                      </a:lnTo>
                      <a:lnTo>
                        <a:pt x="63529" y="12923"/>
                      </a:lnTo>
                      <a:lnTo>
                        <a:pt x="72000" y="0"/>
                      </a:lnTo>
                      <a:lnTo>
                        <a:pt x="57882" y="1846"/>
                      </a:lnTo>
                      <a:lnTo>
                        <a:pt x="35294" y="12923"/>
                      </a:lnTo>
                      <a:lnTo>
                        <a:pt x="24000" y="24000"/>
                      </a:lnTo>
                      <a:lnTo>
                        <a:pt x="14117" y="36923"/>
                      </a:lnTo>
                      <a:lnTo>
                        <a:pt x="12705" y="49846"/>
                      </a:lnTo>
                      <a:lnTo>
                        <a:pt x="12705" y="59076"/>
                      </a:lnTo>
                      <a:lnTo>
                        <a:pt x="14117" y="70153"/>
                      </a:lnTo>
                      <a:lnTo>
                        <a:pt x="11294" y="83076"/>
                      </a:lnTo>
                      <a:lnTo>
                        <a:pt x="8470" y="90461"/>
                      </a:lnTo>
                      <a:lnTo>
                        <a:pt x="4235" y="101538"/>
                      </a:lnTo>
                      <a:lnTo>
                        <a:pt x="1411" y="110769"/>
                      </a:lnTo>
                      <a:lnTo>
                        <a:pt x="0" y="120000"/>
                      </a:lnTo>
                      <a:lnTo>
                        <a:pt x="1411" y="112615"/>
                      </a:lnTo>
                      <a:lnTo>
                        <a:pt x="8470" y="99692"/>
                      </a:lnTo>
                      <a:lnTo>
                        <a:pt x="14117" y="84923"/>
                      </a:lnTo>
                      <a:lnTo>
                        <a:pt x="15529" y="73846"/>
                      </a:lnTo>
                      <a:lnTo>
                        <a:pt x="16941" y="66461"/>
                      </a:lnTo>
                      <a:lnTo>
                        <a:pt x="21176" y="60923"/>
                      </a:lnTo>
                      <a:lnTo>
                        <a:pt x="28235" y="62769"/>
                      </a:lnTo>
                      <a:lnTo>
                        <a:pt x="35294" y="62769"/>
                      </a:lnTo>
                      <a:lnTo>
                        <a:pt x="49411" y="59076"/>
                      </a:lnTo>
                      <a:lnTo>
                        <a:pt x="62117" y="49846"/>
                      </a:lnTo>
                      <a:lnTo>
                        <a:pt x="69176" y="38769"/>
                      </a:lnTo>
                      <a:lnTo>
                        <a:pt x="59294" y="48000"/>
                      </a:lnTo>
                      <a:lnTo>
                        <a:pt x="46588" y="55384"/>
                      </a:lnTo>
                      <a:lnTo>
                        <a:pt x="36705" y="57230"/>
                      </a:lnTo>
                      <a:lnTo>
                        <a:pt x="29647" y="57230"/>
                      </a:lnTo>
                      <a:lnTo>
                        <a:pt x="45176" y="53538"/>
                      </a:lnTo>
                      <a:lnTo>
                        <a:pt x="55058" y="46153"/>
                      </a:lnTo>
                      <a:lnTo>
                        <a:pt x="63529" y="40615"/>
                      </a:lnTo>
                      <a:lnTo>
                        <a:pt x="72000" y="31384"/>
                      </a:lnTo>
                      <a:lnTo>
                        <a:pt x="69176" y="42461"/>
                      </a:lnTo>
                      <a:lnTo>
                        <a:pt x="60705" y="55384"/>
                      </a:lnTo>
                      <a:lnTo>
                        <a:pt x="48000" y="66461"/>
                      </a:lnTo>
                      <a:lnTo>
                        <a:pt x="36705" y="72000"/>
                      </a:lnTo>
                      <a:lnTo>
                        <a:pt x="29647" y="75692"/>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37" name="Shape 737"/>
                <p:cNvSpPr/>
                <p:nvPr/>
              </p:nvSpPr>
              <p:spPr>
                <a:xfrm>
                  <a:off x="1503362" y="3368675"/>
                  <a:ext cx="92074" cy="119061"/>
                </a:xfrm>
                <a:custGeom>
                  <a:pathLst>
                    <a:path extrusionOk="0" h="120000" w="120000">
                      <a:moveTo>
                        <a:pt x="28965" y="41600"/>
                      </a:moveTo>
                      <a:lnTo>
                        <a:pt x="18620" y="49600"/>
                      </a:lnTo>
                      <a:lnTo>
                        <a:pt x="0" y="62400"/>
                      </a:lnTo>
                      <a:lnTo>
                        <a:pt x="16551" y="62400"/>
                      </a:lnTo>
                      <a:lnTo>
                        <a:pt x="37241" y="57600"/>
                      </a:lnTo>
                      <a:lnTo>
                        <a:pt x="49655" y="54400"/>
                      </a:lnTo>
                      <a:lnTo>
                        <a:pt x="37241" y="62400"/>
                      </a:lnTo>
                      <a:lnTo>
                        <a:pt x="28965" y="67200"/>
                      </a:lnTo>
                      <a:lnTo>
                        <a:pt x="49655" y="62400"/>
                      </a:lnTo>
                      <a:lnTo>
                        <a:pt x="60000" y="56000"/>
                      </a:lnTo>
                      <a:lnTo>
                        <a:pt x="82758" y="44800"/>
                      </a:lnTo>
                      <a:lnTo>
                        <a:pt x="68275" y="59200"/>
                      </a:lnTo>
                      <a:lnTo>
                        <a:pt x="57931" y="67200"/>
                      </a:lnTo>
                      <a:lnTo>
                        <a:pt x="51724" y="73600"/>
                      </a:lnTo>
                      <a:lnTo>
                        <a:pt x="64137" y="72000"/>
                      </a:lnTo>
                      <a:lnTo>
                        <a:pt x="76551" y="68800"/>
                      </a:lnTo>
                      <a:lnTo>
                        <a:pt x="84827" y="64000"/>
                      </a:lnTo>
                      <a:lnTo>
                        <a:pt x="76551" y="72000"/>
                      </a:lnTo>
                      <a:lnTo>
                        <a:pt x="68275" y="80000"/>
                      </a:lnTo>
                      <a:lnTo>
                        <a:pt x="57931" y="86400"/>
                      </a:lnTo>
                      <a:lnTo>
                        <a:pt x="70344" y="84800"/>
                      </a:lnTo>
                      <a:lnTo>
                        <a:pt x="84827" y="81600"/>
                      </a:lnTo>
                      <a:lnTo>
                        <a:pt x="82758" y="86400"/>
                      </a:lnTo>
                      <a:lnTo>
                        <a:pt x="72413" y="94400"/>
                      </a:lnTo>
                      <a:lnTo>
                        <a:pt x="88965" y="84800"/>
                      </a:lnTo>
                      <a:lnTo>
                        <a:pt x="84827" y="89600"/>
                      </a:lnTo>
                      <a:lnTo>
                        <a:pt x="78620" y="100800"/>
                      </a:lnTo>
                      <a:lnTo>
                        <a:pt x="72413" y="108800"/>
                      </a:lnTo>
                      <a:lnTo>
                        <a:pt x="91034" y="99200"/>
                      </a:lnTo>
                      <a:lnTo>
                        <a:pt x="101379" y="91200"/>
                      </a:lnTo>
                      <a:lnTo>
                        <a:pt x="95172" y="104000"/>
                      </a:lnTo>
                      <a:lnTo>
                        <a:pt x="86896" y="112000"/>
                      </a:lnTo>
                      <a:lnTo>
                        <a:pt x="76551" y="120000"/>
                      </a:lnTo>
                      <a:lnTo>
                        <a:pt x="105517" y="107200"/>
                      </a:lnTo>
                      <a:lnTo>
                        <a:pt x="117931" y="89600"/>
                      </a:lnTo>
                      <a:lnTo>
                        <a:pt x="120000" y="73600"/>
                      </a:lnTo>
                      <a:lnTo>
                        <a:pt x="113793" y="54400"/>
                      </a:lnTo>
                      <a:lnTo>
                        <a:pt x="107586" y="38400"/>
                      </a:lnTo>
                      <a:lnTo>
                        <a:pt x="101379" y="27200"/>
                      </a:lnTo>
                      <a:lnTo>
                        <a:pt x="101379" y="35200"/>
                      </a:lnTo>
                      <a:lnTo>
                        <a:pt x="91034" y="49600"/>
                      </a:lnTo>
                      <a:lnTo>
                        <a:pt x="95172" y="36800"/>
                      </a:lnTo>
                      <a:lnTo>
                        <a:pt x="97241" y="24000"/>
                      </a:lnTo>
                      <a:lnTo>
                        <a:pt x="91034" y="17600"/>
                      </a:lnTo>
                      <a:lnTo>
                        <a:pt x="80689" y="12800"/>
                      </a:lnTo>
                      <a:lnTo>
                        <a:pt x="80689" y="24000"/>
                      </a:lnTo>
                      <a:lnTo>
                        <a:pt x="76551" y="33600"/>
                      </a:lnTo>
                      <a:lnTo>
                        <a:pt x="62068" y="46400"/>
                      </a:lnTo>
                      <a:lnTo>
                        <a:pt x="74482" y="32000"/>
                      </a:lnTo>
                      <a:lnTo>
                        <a:pt x="76551" y="22400"/>
                      </a:lnTo>
                      <a:lnTo>
                        <a:pt x="76551" y="11200"/>
                      </a:lnTo>
                      <a:lnTo>
                        <a:pt x="70344" y="4800"/>
                      </a:lnTo>
                      <a:lnTo>
                        <a:pt x="64137" y="1600"/>
                      </a:lnTo>
                      <a:lnTo>
                        <a:pt x="57931" y="0"/>
                      </a:lnTo>
                      <a:lnTo>
                        <a:pt x="53793" y="0"/>
                      </a:lnTo>
                      <a:lnTo>
                        <a:pt x="55862" y="9600"/>
                      </a:lnTo>
                      <a:lnTo>
                        <a:pt x="51724" y="24000"/>
                      </a:lnTo>
                      <a:lnTo>
                        <a:pt x="39310" y="38400"/>
                      </a:lnTo>
                      <a:lnTo>
                        <a:pt x="28965" y="41600"/>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38" name="Shape 738"/>
                <p:cNvSpPr/>
                <p:nvPr/>
              </p:nvSpPr>
              <p:spPr>
                <a:xfrm>
                  <a:off x="1412875" y="3422650"/>
                  <a:ext cx="39687" cy="82550"/>
                </a:xfrm>
                <a:custGeom>
                  <a:pathLst>
                    <a:path extrusionOk="0" h="120000" w="120000">
                      <a:moveTo>
                        <a:pt x="120000" y="18461"/>
                      </a:moveTo>
                      <a:lnTo>
                        <a:pt x="86400" y="18461"/>
                      </a:lnTo>
                      <a:lnTo>
                        <a:pt x="72000" y="16153"/>
                      </a:lnTo>
                      <a:lnTo>
                        <a:pt x="43200" y="11538"/>
                      </a:lnTo>
                      <a:lnTo>
                        <a:pt x="57600" y="23076"/>
                      </a:lnTo>
                      <a:lnTo>
                        <a:pt x="76800" y="30000"/>
                      </a:lnTo>
                      <a:lnTo>
                        <a:pt x="96000" y="30000"/>
                      </a:lnTo>
                      <a:lnTo>
                        <a:pt x="76800" y="34615"/>
                      </a:lnTo>
                      <a:lnTo>
                        <a:pt x="43200" y="30000"/>
                      </a:lnTo>
                      <a:lnTo>
                        <a:pt x="28800" y="25384"/>
                      </a:lnTo>
                      <a:lnTo>
                        <a:pt x="52800" y="36923"/>
                      </a:lnTo>
                      <a:lnTo>
                        <a:pt x="76800" y="39230"/>
                      </a:lnTo>
                      <a:lnTo>
                        <a:pt x="96000" y="36923"/>
                      </a:lnTo>
                      <a:lnTo>
                        <a:pt x="76800" y="41538"/>
                      </a:lnTo>
                      <a:lnTo>
                        <a:pt x="52800" y="41538"/>
                      </a:lnTo>
                      <a:lnTo>
                        <a:pt x="33600" y="41538"/>
                      </a:lnTo>
                      <a:lnTo>
                        <a:pt x="57600" y="46153"/>
                      </a:lnTo>
                      <a:lnTo>
                        <a:pt x="81600" y="48461"/>
                      </a:lnTo>
                      <a:lnTo>
                        <a:pt x="115200" y="46153"/>
                      </a:lnTo>
                      <a:lnTo>
                        <a:pt x="96000" y="53076"/>
                      </a:lnTo>
                      <a:lnTo>
                        <a:pt x="67200" y="66923"/>
                      </a:lnTo>
                      <a:lnTo>
                        <a:pt x="38400" y="66923"/>
                      </a:lnTo>
                      <a:lnTo>
                        <a:pt x="52800" y="69230"/>
                      </a:lnTo>
                      <a:lnTo>
                        <a:pt x="72000" y="66923"/>
                      </a:lnTo>
                      <a:lnTo>
                        <a:pt x="100800" y="64615"/>
                      </a:lnTo>
                      <a:lnTo>
                        <a:pt x="115200" y="55384"/>
                      </a:lnTo>
                      <a:lnTo>
                        <a:pt x="96000" y="71538"/>
                      </a:lnTo>
                      <a:lnTo>
                        <a:pt x="72000" y="76153"/>
                      </a:lnTo>
                      <a:lnTo>
                        <a:pt x="52800" y="78461"/>
                      </a:lnTo>
                      <a:lnTo>
                        <a:pt x="19200" y="80769"/>
                      </a:lnTo>
                      <a:lnTo>
                        <a:pt x="52800" y="83076"/>
                      </a:lnTo>
                      <a:lnTo>
                        <a:pt x="86400" y="80769"/>
                      </a:lnTo>
                      <a:lnTo>
                        <a:pt x="110400" y="73846"/>
                      </a:lnTo>
                      <a:lnTo>
                        <a:pt x="105600" y="85384"/>
                      </a:lnTo>
                      <a:lnTo>
                        <a:pt x="81600" y="96923"/>
                      </a:lnTo>
                      <a:lnTo>
                        <a:pt x="67200" y="99230"/>
                      </a:lnTo>
                      <a:lnTo>
                        <a:pt x="96000" y="94615"/>
                      </a:lnTo>
                      <a:lnTo>
                        <a:pt x="110400" y="90000"/>
                      </a:lnTo>
                      <a:lnTo>
                        <a:pt x="100800" y="103846"/>
                      </a:lnTo>
                      <a:lnTo>
                        <a:pt x="86400" y="110769"/>
                      </a:lnTo>
                      <a:lnTo>
                        <a:pt x="72000" y="113076"/>
                      </a:lnTo>
                      <a:lnTo>
                        <a:pt x="105600" y="108461"/>
                      </a:lnTo>
                      <a:lnTo>
                        <a:pt x="91200" y="120000"/>
                      </a:lnTo>
                      <a:lnTo>
                        <a:pt x="72000" y="117692"/>
                      </a:lnTo>
                      <a:lnTo>
                        <a:pt x="48000" y="110769"/>
                      </a:lnTo>
                      <a:lnTo>
                        <a:pt x="19200" y="96923"/>
                      </a:lnTo>
                      <a:lnTo>
                        <a:pt x="38400" y="94615"/>
                      </a:lnTo>
                      <a:lnTo>
                        <a:pt x="57600" y="92307"/>
                      </a:lnTo>
                      <a:lnTo>
                        <a:pt x="33600" y="92307"/>
                      </a:lnTo>
                      <a:lnTo>
                        <a:pt x="14400" y="92307"/>
                      </a:lnTo>
                      <a:lnTo>
                        <a:pt x="4800" y="87692"/>
                      </a:lnTo>
                      <a:lnTo>
                        <a:pt x="0" y="83076"/>
                      </a:lnTo>
                      <a:lnTo>
                        <a:pt x="0" y="73846"/>
                      </a:lnTo>
                      <a:lnTo>
                        <a:pt x="4800" y="57692"/>
                      </a:lnTo>
                      <a:lnTo>
                        <a:pt x="9600" y="48461"/>
                      </a:lnTo>
                      <a:lnTo>
                        <a:pt x="14400" y="41538"/>
                      </a:lnTo>
                      <a:lnTo>
                        <a:pt x="38400" y="50769"/>
                      </a:lnTo>
                      <a:lnTo>
                        <a:pt x="24000" y="43846"/>
                      </a:lnTo>
                      <a:lnTo>
                        <a:pt x="24000" y="36923"/>
                      </a:lnTo>
                      <a:lnTo>
                        <a:pt x="24000" y="27692"/>
                      </a:lnTo>
                      <a:lnTo>
                        <a:pt x="28800" y="18461"/>
                      </a:lnTo>
                      <a:lnTo>
                        <a:pt x="38400" y="13846"/>
                      </a:lnTo>
                      <a:lnTo>
                        <a:pt x="48000" y="4615"/>
                      </a:lnTo>
                      <a:lnTo>
                        <a:pt x="52800" y="0"/>
                      </a:lnTo>
                      <a:lnTo>
                        <a:pt x="72000" y="9230"/>
                      </a:lnTo>
                      <a:lnTo>
                        <a:pt x="81600" y="13846"/>
                      </a:lnTo>
                      <a:lnTo>
                        <a:pt x="120000" y="18461"/>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39" name="Shape 739"/>
                <p:cNvSpPr/>
                <p:nvPr/>
              </p:nvSpPr>
              <p:spPr>
                <a:xfrm>
                  <a:off x="1546225" y="3470275"/>
                  <a:ext cx="44450" cy="53974"/>
                </a:xfrm>
                <a:custGeom>
                  <a:pathLst>
                    <a:path extrusionOk="0" h="120000" w="120000">
                      <a:moveTo>
                        <a:pt x="119999" y="0"/>
                      </a:moveTo>
                      <a:lnTo>
                        <a:pt x="89999" y="28235"/>
                      </a:lnTo>
                      <a:lnTo>
                        <a:pt x="55714" y="38823"/>
                      </a:lnTo>
                      <a:lnTo>
                        <a:pt x="25714" y="49411"/>
                      </a:lnTo>
                      <a:lnTo>
                        <a:pt x="55714" y="49411"/>
                      </a:lnTo>
                      <a:lnTo>
                        <a:pt x="89999" y="42352"/>
                      </a:lnTo>
                      <a:lnTo>
                        <a:pt x="64285" y="52941"/>
                      </a:lnTo>
                      <a:lnTo>
                        <a:pt x="42857" y="56470"/>
                      </a:lnTo>
                      <a:lnTo>
                        <a:pt x="21428" y="60000"/>
                      </a:lnTo>
                      <a:lnTo>
                        <a:pt x="12857" y="60000"/>
                      </a:lnTo>
                      <a:lnTo>
                        <a:pt x="25714" y="63529"/>
                      </a:lnTo>
                      <a:lnTo>
                        <a:pt x="55714" y="60000"/>
                      </a:lnTo>
                      <a:lnTo>
                        <a:pt x="77142" y="56470"/>
                      </a:lnTo>
                      <a:lnTo>
                        <a:pt x="64285" y="63529"/>
                      </a:lnTo>
                      <a:lnTo>
                        <a:pt x="29999" y="77647"/>
                      </a:lnTo>
                      <a:lnTo>
                        <a:pt x="12857" y="84705"/>
                      </a:lnTo>
                      <a:lnTo>
                        <a:pt x="29999" y="84705"/>
                      </a:lnTo>
                      <a:lnTo>
                        <a:pt x="59999" y="77647"/>
                      </a:lnTo>
                      <a:lnTo>
                        <a:pt x="42857" y="84705"/>
                      </a:lnTo>
                      <a:lnTo>
                        <a:pt x="21428" y="91764"/>
                      </a:lnTo>
                      <a:lnTo>
                        <a:pt x="4285" y="95294"/>
                      </a:lnTo>
                      <a:lnTo>
                        <a:pt x="34285" y="95294"/>
                      </a:lnTo>
                      <a:lnTo>
                        <a:pt x="55714" y="91764"/>
                      </a:lnTo>
                      <a:lnTo>
                        <a:pt x="8571" y="109411"/>
                      </a:lnTo>
                      <a:lnTo>
                        <a:pt x="0" y="120000"/>
                      </a:lnTo>
                      <a:lnTo>
                        <a:pt x="34285" y="109411"/>
                      </a:lnTo>
                      <a:lnTo>
                        <a:pt x="55714" y="95294"/>
                      </a:lnTo>
                      <a:lnTo>
                        <a:pt x="85714" y="77647"/>
                      </a:lnTo>
                      <a:lnTo>
                        <a:pt x="115714" y="56470"/>
                      </a:lnTo>
                      <a:lnTo>
                        <a:pt x="102857" y="63529"/>
                      </a:lnTo>
                      <a:lnTo>
                        <a:pt x="68571" y="70588"/>
                      </a:lnTo>
                      <a:lnTo>
                        <a:pt x="94285" y="63529"/>
                      </a:lnTo>
                      <a:lnTo>
                        <a:pt x="111428" y="49411"/>
                      </a:lnTo>
                      <a:lnTo>
                        <a:pt x="119999" y="31764"/>
                      </a:lnTo>
                      <a:lnTo>
                        <a:pt x="102857" y="45882"/>
                      </a:lnTo>
                      <a:lnTo>
                        <a:pt x="89999" y="52941"/>
                      </a:lnTo>
                      <a:lnTo>
                        <a:pt x="102857" y="38823"/>
                      </a:lnTo>
                      <a:lnTo>
                        <a:pt x="119999" y="21176"/>
                      </a:lnTo>
                      <a:lnTo>
                        <a:pt x="119999" y="0"/>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40" name="Shape 740"/>
                <p:cNvSpPr/>
                <p:nvPr/>
              </p:nvSpPr>
              <p:spPr>
                <a:xfrm>
                  <a:off x="1562100" y="3521075"/>
                  <a:ext cx="17461" cy="19049"/>
                </a:xfrm>
                <a:custGeom>
                  <a:pathLst>
                    <a:path extrusionOk="0" h="120000" w="120000">
                      <a:moveTo>
                        <a:pt x="0" y="0"/>
                      </a:moveTo>
                      <a:lnTo>
                        <a:pt x="32727" y="60000"/>
                      </a:lnTo>
                      <a:lnTo>
                        <a:pt x="65454" y="90000"/>
                      </a:lnTo>
                      <a:lnTo>
                        <a:pt x="120000" y="120000"/>
                      </a:lnTo>
                      <a:lnTo>
                        <a:pt x="43636" y="100000"/>
                      </a:lnTo>
                      <a:lnTo>
                        <a:pt x="10909" y="70000"/>
                      </a:lnTo>
                      <a:lnTo>
                        <a:pt x="0" y="0"/>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41" name="Shape 741"/>
                <p:cNvSpPr/>
                <p:nvPr/>
              </p:nvSpPr>
              <p:spPr>
                <a:xfrm>
                  <a:off x="1557337" y="3527425"/>
                  <a:ext cx="11112" cy="15875"/>
                </a:xfrm>
                <a:custGeom>
                  <a:pathLst>
                    <a:path extrusionOk="0" h="120000" w="120000">
                      <a:moveTo>
                        <a:pt x="0" y="0"/>
                      </a:moveTo>
                      <a:lnTo>
                        <a:pt x="17142" y="48000"/>
                      </a:lnTo>
                      <a:lnTo>
                        <a:pt x="85714" y="96000"/>
                      </a:lnTo>
                      <a:lnTo>
                        <a:pt x="119999" y="120000"/>
                      </a:lnTo>
                      <a:lnTo>
                        <a:pt x="51428" y="84000"/>
                      </a:lnTo>
                      <a:lnTo>
                        <a:pt x="0" y="72000"/>
                      </a:lnTo>
                      <a:lnTo>
                        <a:pt x="0" y="0"/>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42" name="Shape 742"/>
                <p:cNvSpPr/>
                <p:nvPr/>
              </p:nvSpPr>
              <p:spPr>
                <a:xfrm>
                  <a:off x="1550987" y="3532187"/>
                  <a:ext cx="4762" cy="12699"/>
                </a:xfrm>
                <a:custGeom>
                  <a:pathLst>
                    <a:path extrusionOk="0" h="120000" w="120000">
                      <a:moveTo>
                        <a:pt x="40000" y="0"/>
                      </a:moveTo>
                      <a:lnTo>
                        <a:pt x="40000" y="60000"/>
                      </a:lnTo>
                      <a:lnTo>
                        <a:pt x="120000" y="120000"/>
                      </a:lnTo>
                      <a:lnTo>
                        <a:pt x="0" y="75000"/>
                      </a:lnTo>
                      <a:lnTo>
                        <a:pt x="40000" y="0"/>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43" name="Shape 743"/>
                <p:cNvSpPr/>
                <p:nvPr/>
              </p:nvSpPr>
              <p:spPr>
                <a:xfrm>
                  <a:off x="1543050" y="3529012"/>
                  <a:ext cx="4762" cy="22225"/>
                </a:xfrm>
                <a:custGeom>
                  <a:pathLst>
                    <a:path extrusionOk="0" h="120000" w="120000">
                      <a:moveTo>
                        <a:pt x="120000" y="0"/>
                      </a:moveTo>
                      <a:lnTo>
                        <a:pt x="40000" y="42857"/>
                      </a:lnTo>
                      <a:lnTo>
                        <a:pt x="40000" y="94285"/>
                      </a:lnTo>
                      <a:lnTo>
                        <a:pt x="40000" y="119999"/>
                      </a:lnTo>
                      <a:lnTo>
                        <a:pt x="0" y="94285"/>
                      </a:lnTo>
                      <a:lnTo>
                        <a:pt x="0" y="59999"/>
                      </a:lnTo>
                      <a:lnTo>
                        <a:pt x="0" y="34285"/>
                      </a:lnTo>
                      <a:lnTo>
                        <a:pt x="120000" y="0"/>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44" name="Shape 744"/>
                <p:cNvSpPr/>
                <p:nvPr/>
              </p:nvSpPr>
              <p:spPr>
                <a:xfrm>
                  <a:off x="1430337" y="3508375"/>
                  <a:ext cx="14287" cy="33336"/>
                </a:xfrm>
                <a:custGeom>
                  <a:pathLst>
                    <a:path extrusionOk="0" h="120000" w="120000">
                      <a:moveTo>
                        <a:pt x="106666" y="0"/>
                      </a:moveTo>
                      <a:lnTo>
                        <a:pt x="106666" y="22857"/>
                      </a:lnTo>
                      <a:lnTo>
                        <a:pt x="93333" y="57142"/>
                      </a:lnTo>
                      <a:lnTo>
                        <a:pt x="66666" y="97142"/>
                      </a:lnTo>
                      <a:lnTo>
                        <a:pt x="0" y="120000"/>
                      </a:lnTo>
                      <a:lnTo>
                        <a:pt x="66666" y="102857"/>
                      </a:lnTo>
                      <a:lnTo>
                        <a:pt x="120000" y="74285"/>
                      </a:lnTo>
                      <a:lnTo>
                        <a:pt x="120000" y="45714"/>
                      </a:lnTo>
                      <a:lnTo>
                        <a:pt x="106666" y="0"/>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45" name="Shape 745"/>
                <p:cNvSpPr/>
                <p:nvPr/>
              </p:nvSpPr>
              <p:spPr>
                <a:xfrm>
                  <a:off x="1439862" y="3506787"/>
                  <a:ext cx="12699" cy="38099"/>
                </a:xfrm>
                <a:custGeom>
                  <a:pathLst>
                    <a:path extrusionOk="0" h="120000" w="120000">
                      <a:moveTo>
                        <a:pt x="60000" y="0"/>
                      </a:moveTo>
                      <a:lnTo>
                        <a:pt x="90000" y="35000"/>
                      </a:lnTo>
                      <a:lnTo>
                        <a:pt x="75000" y="75000"/>
                      </a:lnTo>
                      <a:lnTo>
                        <a:pt x="45000" y="90000"/>
                      </a:lnTo>
                      <a:lnTo>
                        <a:pt x="0" y="120000"/>
                      </a:lnTo>
                      <a:lnTo>
                        <a:pt x="75000" y="100000"/>
                      </a:lnTo>
                      <a:lnTo>
                        <a:pt x="120000" y="65000"/>
                      </a:lnTo>
                      <a:lnTo>
                        <a:pt x="120000" y="40000"/>
                      </a:lnTo>
                      <a:lnTo>
                        <a:pt x="60000" y="0"/>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46" name="Shape 746"/>
                <p:cNvSpPr/>
                <p:nvPr/>
              </p:nvSpPr>
              <p:spPr>
                <a:xfrm>
                  <a:off x="1449387" y="3529012"/>
                  <a:ext cx="4762" cy="20636"/>
                </a:xfrm>
                <a:custGeom>
                  <a:pathLst>
                    <a:path extrusionOk="0" h="120000" w="120000">
                      <a:moveTo>
                        <a:pt x="0" y="120000"/>
                      </a:moveTo>
                      <a:lnTo>
                        <a:pt x="80000" y="73846"/>
                      </a:lnTo>
                      <a:lnTo>
                        <a:pt x="80000" y="18461"/>
                      </a:lnTo>
                      <a:lnTo>
                        <a:pt x="80000" y="0"/>
                      </a:lnTo>
                      <a:lnTo>
                        <a:pt x="120000" y="55384"/>
                      </a:lnTo>
                      <a:lnTo>
                        <a:pt x="120000" y="101538"/>
                      </a:lnTo>
                      <a:lnTo>
                        <a:pt x="0" y="120000"/>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47" name="Shape 747"/>
                <p:cNvSpPr/>
                <p:nvPr/>
              </p:nvSpPr>
              <p:spPr>
                <a:xfrm>
                  <a:off x="1433512" y="3500437"/>
                  <a:ext cx="17461" cy="17461"/>
                </a:xfrm>
                <a:prstGeom prst="ellipse">
                  <a:avLst/>
                </a:prstGeom>
                <a:solidFill>
                  <a:srgbClr val="E00000"/>
                </a:solidFill>
                <a:ln cap="flat" cmpd="sng" w="9525">
                  <a:solidFill>
                    <a:srgbClr val="800000"/>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48" name="Shape 748"/>
                <p:cNvSpPr/>
                <p:nvPr/>
              </p:nvSpPr>
              <p:spPr>
                <a:xfrm>
                  <a:off x="1547812" y="3505200"/>
                  <a:ext cx="17461" cy="17461"/>
                </a:xfrm>
                <a:prstGeom prst="ellipse">
                  <a:avLst/>
                </a:prstGeom>
                <a:solidFill>
                  <a:srgbClr val="E00000"/>
                </a:solidFill>
                <a:ln cap="flat" cmpd="sng" w="9525">
                  <a:solidFill>
                    <a:srgbClr val="800000"/>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749" name="Shape 749"/>
              <p:cNvGrpSpPr/>
              <p:nvPr/>
            </p:nvGrpSpPr>
            <p:grpSpPr>
              <a:xfrm>
                <a:off x="1481137" y="3886200"/>
                <a:ext cx="185736" cy="138112"/>
                <a:chOff x="1481137" y="3886200"/>
                <a:chExt cx="185736" cy="138112"/>
              </a:xfrm>
            </p:grpSpPr>
            <p:sp>
              <p:nvSpPr>
                <p:cNvPr id="750" name="Shape 750"/>
                <p:cNvSpPr/>
                <p:nvPr/>
              </p:nvSpPr>
              <p:spPr>
                <a:xfrm>
                  <a:off x="1481137" y="3886200"/>
                  <a:ext cx="185736" cy="138112"/>
                </a:xfrm>
                <a:custGeom>
                  <a:pathLst>
                    <a:path extrusionOk="0" h="120000" w="120000">
                      <a:moveTo>
                        <a:pt x="105641" y="0"/>
                      </a:moveTo>
                      <a:lnTo>
                        <a:pt x="65641" y="20689"/>
                      </a:lnTo>
                      <a:lnTo>
                        <a:pt x="56410" y="24827"/>
                      </a:lnTo>
                      <a:lnTo>
                        <a:pt x="51282" y="27586"/>
                      </a:lnTo>
                      <a:lnTo>
                        <a:pt x="45128" y="31724"/>
                      </a:lnTo>
                      <a:lnTo>
                        <a:pt x="29743" y="37241"/>
                      </a:lnTo>
                      <a:lnTo>
                        <a:pt x="22564" y="38620"/>
                      </a:lnTo>
                      <a:lnTo>
                        <a:pt x="13333" y="48275"/>
                      </a:lnTo>
                      <a:lnTo>
                        <a:pt x="10256" y="53793"/>
                      </a:lnTo>
                      <a:lnTo>
                        <a:pt x="8205" y="57931"/>
                      </a:lnTo>
                      <a:lnTo>
                        <a:pt x="7179" y="62068"/>
                      </a:lnTo>
                      <a:lnTo>
                        <a:pt x="4102" y="78620"/>
                      </a:lnTo>
                      <a:lnTo>
                        <a:pt x="3076" y="85517"/>
                      </a:lnTo>
                      <a:lnTo>
                        <a:pt x="1025" y="97931"/>
                      </a:lnTo>
                      <a:lnTo>
                        <a:pt x="0" y="110344"/>
                      </a:lnTo>
                      <a:lnTo>
                        <a:pt x="2051" y="120000"/>
                      </a:lnTo>
                      <a:lnTo>
                        <a:pt x="5128" y="113103"/>
                      </a:lnTo>
                      <a:lnTo>
                        <a:pt x="7179" y="108965"/>
                      </a:lnTo>
                      <a:lnTo>
                        <a:pt x="8205" y="99310"/>
                      </a:lnTo>
                      <a:lnTo>
                        <a:pt x="13333" y="89655"/>
                      </a:lnTo>
                      <a:lnTo>
                        <a:pt x="13333" y="95172"/>
                      </a:lnTo>
                      <a:lnTo>
                        <a:pt x="21538" y="107586"/>
                      </a:lnTo>
                      <a:lnTo>
                        <a:pt x="23589" y="108965"/>
                      </a:lnTo>
                      <a:lnTo>
                        <a:pt x="26666" y="108965"/>
                      </a:lnTo>
                      <a:lnTo>
                        <a:pt x="30769" y="108965"/>
                      </a:lnTo>
                      <a:lnTo>
                        <a:pt x="32820" y="107586"/>
                      </a:lnTo>
                      <a:lnTo>
                        <a:pt x="35897" y="106206"/>
                      </a:lnTo>
                      <a:lnTo>
                        <a:pt x="36923" y="102068"/>
                      </a:lnTo>
                      <a:lnTo>
                        <a:pt x="43076" y="99310"/>
                      </a:lnTo>
                      <a:lnTo>
                        <a:pt x="42051" y="95172"/>
                      </a:lnTo>
                      <a:lnTo>
                        <a:pt x="38974" y="92413"/>
                      </a:lnTo>
                      <a:lnTo>
                        <a:pt x="40000" y="81379"/>
                      </a:lnTo>
                      <a:lnTo>
                        <a:pt x="45128" y="75862"/>
                      </a:lnTo>
                      <a:lnTo>
                        <a:pt x="49230" y="70344"/>
                      </a:lnTo>
                      <a:lnTo>
                        <a:pt x="53333" y="63448"/>
                      </a:lnTo>
                      <a:lnTo>
                        <a:pt x="55384" y="56551"/>
                      </a:lnTo>
                      <a:lnTo>
                        <a:pt x="57435" y="52413"/>
                      </a:lnTo>
                      <a:lnTo>
                        <a:pt x="61538" y="52413"/>
                      </a:lnTo>
                      <a:lnTo>
                        <a:pt x="65641" y="51034"/>
                      </a:lnTo>
                      <a:lnTo>
                        <a:pt x="70769" y="48275"/>
                      </a:lnTo>
                      <a:lnTo>
                        <a:pt x="116923" y="38620"/>
                      </a:lnTo>
                      <a:lnTo>
                        <a:pt x="118974" y="35862"/>
                      </a:lnTo>
                      <a:lnTo>
                        <a:pt x="120000" y="31724"/>
                      </a:lnTo>
                      <a:lnTo>
                        <a:pt x="118974" y="23448"/>
                      </a:lnTo>
                      <a:lnTo>
                        <a:pt x="118974" y="17931"/>
                      </a:lnTo>
                      <a:lnTo>
                        <a:pt x="116923" y="11034"/>
                      </a:lnTo>
                      <a:lnTo>
                        <a:pt x="113846" y="6896"/>
                      </a:lnTo>
                      <a:lnTo>
                        <a:pt x="110769" y="2758"/>
                      </a:lnTo>
                      <a:lnTo>
                        <a:pt x="105641" y="0"/>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51" name="Shape 751"/>
                <p:cNvSpPr/>
                <p:nvPr/>
              </p:nvSpPr>
              <p:spPr>
                <a:xfrm>
                  <a:off x="1501775" y="3956050"/>
                  <a:ext cx="4762" cy="25399"/>
                </a:xfrm>
                <a:custGeom>
                  <a:pathLst>
                    <a:path extrusionOk="0" h="120000" w="120000">
                      <a:moveTo>
                        <a:pt x="40000" y="0"/>
                      </a:moveTo>
                      <a:lnTo>
                        <a:pt x="120000" y="15000"/>
                      </a:lnTo>
                      <a:lnTo>
                        <a:pt x="40000" y="60000"/>
                      </a:lnTo>
                      <a:lnTo>
                        <a:pt x="0" y="120000"/>
                      </a:lnTo>
                      <a:lnTo>
                        <a:pt x="40000" y="52500"/>
                      </a:lnTo>
                      <a:lnTo>
                        <a:pt x="4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52" name="Shape 752"/>
                <p:cNvSpPr/>
                <p:nvPr/>
              </p:nvSpPr>
              <p:spPr>
                <a:xfrm>
                  <a:off x="1514475" y="3962400"/>
                  <a:ext cx="3174" cy="28575"/>
                </a:xfrm>
                <a:custGeom>
                  <a:pathLst>
                    <a:path extrusionOk="0" h="120000" w="120000">
                      <a:moveTo>
                        <a:pt x="0" y="0"/>
                      </a:moveTo>
                      <a:lnTo>
                        <a:pt x="120000" y="13333"/>
                      </a:lnTo>
                      <a:lnTo>
                        <a:pt x="60000" y="46666"/>
                      </a:lnTo>
                      <a:lnTo>
                        <a:pt x="60000" y="120000"/>
                      </a:lnTo>
                      <a:lnTo>
                        <a:pt x="0" y="73333"/>
                      </a:lnTo>
                      <a:lnTo>
                        <a:pt x="0" y="4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53" name="Shape 753"/>
                <p:cNvSpPr/>
                <p:nvPr/>
              </p:nvSpPr>
              <p:spPr>
                <a:xfrm>
                  <a:off x="1527175" y="3973512"/>
                  <a:ext cx="3174" cy="19049"/>
                </a:xfrm>
                <a:custGeom>
                  <a:pathLst>
                    <a:path extrusionOk="0" h="120000" w="120000">
                      <a:moveTo>
                        <a:pt x="0" y="0"/>
                      </a:moveTo>
                      <a:lnTo>
                        <a:pt x="120000" y="20000"/>
                      </a:lnTo>
                      <a:lnTo>
                        <a:pt x="60000" y="70000"/>
                      </a:lnTo>
                      <a:lnTo>
                        <a:pt x="60000" y="120000"/>
                      </a:lnTo>
                      <a:lnTo>
                        <a:pt x="0" y="80000"/>
                      </a:lnTo>
                      <a:lnTo>
                        <a:pt x="0" y="3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54" name="Shape 754"/>
                <p:cNvSpPr/>
                <p:nvPr/>
              </p:nvSpPr>
              <p:spPr>
                <a:xfrm>
                  <a:off x="1516062" y="3995737"/>
                  <a:ext cx="4762" cy="9524"/>
                </a:xfrm>
                <a:custGeom>
                  <a:pathLst>
                    <a:path extrusionOk="0" h="120000" w="120000">
                      <a:moveTo>
                        <a:pt x="0" y="0"/>
                      </a:moveTo>
                      <a:lnTo>
                        <a:pt x="120000" y="120000"/>
                      </a:lnTo>
                      <a:lnTo>
                        <a:pt x="0" y="8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55" name="Shape 755"/>
                <p:cNvSpPr/>
                <p:nvPr/>
              </p:nvSpPr>
              <p:spPr>
                <a:xfrm>
                  <a:off x="1530350" y="3995737"/>
                  <a:ext cx="3174" cy="4762"/>
                </a:xfrm>
                <a:custGeom>
                  <a:pathLst>
                    <a:path extrusionOk="0" h="120000" w="120000">
                      <a:moveTo>
                        <a:pt x="0" y="0"/>
                      </a:moveTo>
                      <a:lnTo>
                        <a:pt x="120000" y="80000"/>
                      </a:lnTo>
                      <a:lnTo>
                        <a:pt x="60000" y="12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756" name="Shape 756"/>
              <p:cNvSpPr/>
              <p:nvPr/>
            </p:nvSpPr>
            <p:spPr>
              <a:xfrm>
                <a:off x="1506537" y="3571875"/>
                <a:ext cx="239711" cy="365125"/>
              </a:xfrm>
              <a:custGeom>
                <a:pathLst>
                  <a:path extrusionOk="0" h="120000" w="120000">
                    <a:moveTo>
                      <a:pt x="794" y="112156"/>
                    </a:moveTo>
                    <a:lnTo>
                      <a:pt x="27814" y="110588"/>
                    </a:lnTo>
                    <a:lnTo>
                      <a:pt x="50066" y="106928"/>
                    </a:lnTo>
                    <a:lnTo>
                      <a:pt x="50860" y="98039"/>
                    </a:lnTo>
                    <a:lnTo>
                      <a:pt x="58807" y="97516"/>
                    </a:lnTo>
                    <a:lnTo>
                      <a:pt x="63576" y="90196"/>
                    </a:lnTo>
                    <a:lnTo>
                      <a:pt x="66754" y="82352"/>
                    </a:lnTo>
                    <a:lnTo>
                      <a:pt x="73907" y="89150"/>
                    </a:lnTo>
                    <a:lnTo>
                      <a:pt x="69933" y="94901"/>
                    </a:lnTo>
                    <a:lnTo>
                      <a:pt x="61986" y="100653"/>
                    </a:lnTo>
                    <a:lnTo>
                      <a:pt x="58807" y="104313"/>
                    </a:lnTo>
                    <a:lnTo>
                      <a:pt x="65165" y="104313"/>
                    </a:lnTo>
                    <a:lnTo>
                      <a:pt x="70728" y="105359"/>
                    </a:lnTo>
                    <a:lnTo>
                      <a:pt x="75496" y="108496"/>
                    </a:lnTo>
                    <a:lnTo>
                      <a:pt x="76291" y="112156"/>
                    </a:lnTo>
                    <a:lnTo>
                      <a:pt x="76291" y="114771"/>
                    </a:lnTo>
                    <a:lnTo>
                      <a:pt x="73907" y="119999"/>
                    </a:lnTo>
                    <a:lnTo>
                      <a:pt x="81854" y="119999"/>
                    </a:lnTo>
                    <a:lnTo>
                      <a:pt x="92980" y="116339"/>
                    </a:lnTo>
                    <a:lnTo>
                      <a:pt x="102516" y="110588"/>
                    </a:lnTo>
                    <a:lnTo>
                      <a:pt x="110463" y="102745"/>
                    </a:lnTo>
                    <a:lnTo>
                      <a:pt x="117615" y="98039"/>
                    </a:lnTo>
                    <a:lnTo>
                      <a:pt x="120000" y="90718"/>
                    </a:lnTo>
                    <a:lnTo>
                      <a:pt x="115231" y="84444"/>
                    </a:lnTo>
                    <a:lnTo>
                      <a:pt x="112052" y="77647"/>
                    </a:lnTo>
                    <a:lnTo>
                      <a:pt x="107284" y="71372"/>
                    </a:lnTo>
                    <a:lnTo>
                      <a:pt x="98543" y="55947"/>
                    </a:lnTo>
                    <a:lnTo>
                      <a:pt x="92185" y="42875"/>
                    </a:lnTo>
                    <a:lnTo>
                      <a:pt x="89006" y="33464"/>
                    </a:lnTo>
                    <a:lnTo>
                      <a:pt x="88211" y="23006"/>
                    </a:lnTo>
                    <a:lnTo>
                      <a:pt x="85033" y="16732"/>
                    </a:lnTo>
                    <a:lnTo>
                      <a:pt x="78675" y="14117"/>
                    </a:lnTo>
                    <a:lnTo>
                      <a:pt x="73112" y="13071"/>
                    </a:lnTo>
                    <a:lnTo>
                      <a:pt x="62781" y="13594"/>
                    </a:lnTo>
                    <a:lnTo>
                      <a:pt x="50860" y="12026"/>
                    </a:lnTo>
                    <a:lnTo>
                      <a:pt x="39735" y="9934"/>
                    </a:lnTo>
                    <a:lnTo>
                      <a:pt x="29403" y="6797"/>
                    </a:lnTo>
                    <a:lnTo>
                      <a:pt x="23046" y="1045"/>
                    </a:lnTo>
                    <a:lnTo>
                      <a:pt x="17483" y="0"/>
                    </a:lnTo>
                    <a:lnTo>
                      <a:pt x="17483" y="5228"/>
                    </a:lnTo>
                    <a:lnTo>
                      <a:pt x="16688" y="9411"/>
                    </a:lnTo>
                    <a:lnTo>
                      <a:pt x="13509" y="14117"/>
                    </a:lnTo>
                    <a:lnTo>
                      <a:pt x="9536" y="17254"/>
                    </a:lnTo>
                    <a:lnTo>
                      <a:pt x="6357" y="19869"/>
                    </a:lnTo>
                    <a:lnTo>
                      <a:pt x="0" y="23006"/>
                    </a:lnTo>
                    <a:lnTo>
                      <a:pt x="794" y="112156"/>
                    </a:lnTo>
                    <a:close/>
                  </a:path>
                </a:pathLst>
              </a:custGeom>
              <a:solidFill>
                <a:srgbClr val="00404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57" name="Shape 757"/>
              <p:cNvSpPr/>
              <p:nvPr/>
            </p:nvSpPr>
            <p:spPr>
              <a:xfrm>
                <a:off x="1516062" y="3602037"/>
                <a:ext cx="223837" cy="331786"/>
              </a:xfrm>
              <a:custGeom>
                <a:pathLst>
                  <a:path extrusionOk="0" h="120000" w="120000">
                    <a:moveTo>
                      <a:pt x="25531" y="0"/>
                    </a:moveTo>
                    <a:lnTo>
                      <a:pt x="24680" y="11510"/>
                    </a:lnTo>
                    <a:lnTo>
                      <a:pt x="15319" y="17841"/>
                    </a:lnTo>
                    <a:lnTo>
                      <a:pt x="9361" y="22446"/>
                    </a:lnTo>
                    <a:lnTo>
                      <a:pt x="2553" y="17841"/>
                    </a:lnTo>
                    <a:lnTo>
                      <a:pt x="3404" y="27050"/>
                    </a:lnTo>
                    <a:lnTo>
                      <a:pt x="851" y="40287"/>
                    </a:lnTo>
                    <a:lnTo>
                      <a:pt x="851" y="56978"/>
                    </a:lnTo>
                    <a:lnTo>
                      <a:pt x="0" y="68201"/>
                    </a:lnTo>
                    <a:lnTo>
                      <a:pt x="851" y="77410"/>
                    </a:lnTo>
                    <a:lnTo>
                      <a:pt x="2553" y="95827"/>
                    </a:lnTo>
                    <a:lnTo>
                      <a:pt x="6808" y="109064"/>
                    </a:lnTo>
                    <a:lnTo>
                      <a:pt x="22127" y="108489"/>
                    </a:lnTo>
                    <a:lnTo>
                      <a:pt x="20425" y="103309"/>
                    </a:lnTo>
                    <a:lnTo>
                      <a:pt x="20425" y="90647"/>
                    </a:lnTo>
                    <a:lnTo>
                      <a:pt x="26382" y="76834"/>
                    </a:lnTo>
                    <a:lnTo>
                      <a:pt x="24680" y="87769"/>
                    </a:lnTo>
                    <a:lnTo>
                      <a:pt x="22978" y="93525"/>
                    </a:lnTo>
                    <a:lnTo>
                      <a:pt x="23829" y="98705"/>
                    </a:lnTo>
                    <a:lnTo>
                      <a:pt x="25531" y="107338"/>
                    </a:lnTo>
                    <a:lnTo>
                      <a:pt x="45957" y="103884"/>
                    </a:lnTo>
                    <a:lnTo>
                      <a:pt x="45957" y="96978"/>
                    </a:lnTo>
                    <a:lnTo>
                      <a:pt x="55319" y="94676"/>
                    </a:lnTo>
                    <a:lnTo>
                      <a:pt x="59574" y="88345"/>
                    </a:lnTo>
                    <a:lnTo>
                      <a:pt x="64680" y="77985"/>
                    </a:lnTo>
                    <a:lnTo>
                      <a:pt x="61276" y="67625"/>
                    </a:lnTo>
                    <a:lnTo>
                      <a:pt x="58723" y="57266"/>
                    </a:lnTo>
                    <a:lnTo>
                      <a:pt x="59574" y="52374"/>
                    </a:lnTo>
                    <a:lnTo>
                      <a:pt x="55319" y="62446"/>
                    </a:lnTo>
                    <a:lnTo>
                      <a:pt x="51063" y="73381"/>
                    </a:lnTo>
                    <a:lnTo>
                      <a:pt x="48510" y="80863"/>
                    </a:lnTo>
                    <a:lnTo>
                      <a:pt x="45957" y="90071"/>
                    </a:lnTo>
                    <a:lnTo>
                      <a:pt x="45957" y="79136"/>
                    </a:lnTo>
                    <a:lnTo>
                      <a:pt x="48510" y="69352"/>
                    </a:lnTo>
                    <a:lnTo>
                      <a:pt x="51914" y="58992"/>
                    </a:lnTo>
                    <a:lnTo>
                      <a:pt x="57021" y="50071"/>
                    </a:lnTo>
                    <a:lnTo>
                      <a:pt x="59574" y="44892"/>
                    </a:lnTo>
                    <a:lnTo>
                      <a:pt x="63829" y="33381"/>
                    </a:lnTo>
                    <a:lnTo>
                      <a:pt x="67234" y="24172"/>
                    </a:lnTo>
                    <a:lnTo>
                      <a:pt x="66382" y="35683"/>
                    </a:lnTo>
                    <a:lnTo>
                      <a:pt x="62978" y="47769"/>
                    </a:lnTo>
                    <a:lnTo>
                      <a:pt x="62127" y="54676"/>
                    </a:lnTo>
                    <a:lnTo>
                      <a:pt x="62127" y="60719"/>
                    </a:lnTo>
                    <a:lnTo>
                      <a:pt x="65531" y="70503"/>
                    </a:lnTo>
                    <a:lnTo>
                      <a:pt x="67234" y="75107"/>
                    </a:lnTo>
                    <a:lnTo>
                      <a:pt x="68936" y="79712"/>
                    </a:lnTo>
                    <a:lnTo>
                      <a:pt x="75744" y="83165"/>
                    </a:lnTo>
                    <a:lnTo>
                      <a:pt x="84255" y="79712"/>
                    </a:lnTo>
                    <a:lnTo>
                      <a:pt x="87659" y="73381"/>
                    </a:lnTo>
                    <a:lnTo>
                      <a:pt x="87659" y="66474"/>
                    </a:lnTo>
                    <a:lnTo>
                      <a:pt x="84255" y="62446"/>
                    </a:lnTo>
                    <a:lnTo>
                      <a:pt x="83404" y="57841"/>
                    </a:lnTo>
                    <a:lnTo>
                      <a:pt x="83404" y="50071"/>
                    </a:lnTo>
                    <a:lnTo>
                      <a:pt x="83404" y="43165"/>
                    </a:lnTo>
                    <a:lnTo>
                      <a:pt x="84255" y="51798"/>
                    </a:lnTo>
                    <a:lnTo>
                      <a:pt x="85957" y="60143"/>
                    </a:lnTo>
                    <a:lnTo>
                      <a:pt x="90212" y="63597"/>
                    </a:lnTo>
                    <a:lnTo>
                      <a:pt x="90212" y="70503"/>
                    </a:lnTo>
                    <a:lnTo>
                      <a:pt x="89361" y="76834"/>
                    </a:lnTo>
                    <a:lnTo>
                      <a:pt x="86808" y="80287"/>
                    </a:lnTo>
                    <a:lnTo>
                      <a:pt x="80851" y="83741"/>
                    </a:lnTo>
                    <a:lnTo>
                      <a:pt x="77446" y="86618"/>
                    </a:lnTo>
                    <a:lnTo>
                      <a:pt x="76595" y="89496"/>
                    </a:lnTo>
                    <a:lnTo>
                      <a:pt x="74042" y="93525"/>
                    </a:lnTo>
                    <a:lnTo>
                      <a:pt x="65531" y="99856"/>
                    </a:lnTo>
                    <a:lnTo>
                      <a:pt x="62978" y="102158"/>
                    </a:lnTo>
                    <a:lnTo>
                      <a:pt x="68936" y="102158"/>
                    </a:lnTo>
                    <a:lnTo>
                      <a:pt x="74042" y="103309"/>
                    </a:lnTo>
                    <a:lnTo>
                      <a:pt x="77446" y="106187"/>
                    </a:lnTo>
                    <a:lnTo>
                      <a:pt x="79148" y="110791"/>
                    </a:lnTo>
                    <a:lnTo>
                      <a:pt x="80000" y="116546"/>
                    </a:lnTo>
                    <a:lnTo>
                      <a:pt x="79148" y="119999"/>
                    </a:lnTo>
                    <a:lnTo>
                      <a:pt x="86808" y="117122"/>
                    </a:lnTo>
                    <a:lnTo>
                      <a:pt x="95319" y="114244"/>
                    </a:lnTo>
                    <a:lnTo>
                      <a:pt x="102978" y="107913"/>
                    </a:lnTo>
                    <a:lnTo>
                      <a:pt x="106382" y="102733"/>
                    </a:lnTo>
                    <a:lnTo>
                      <a:pt x="118297" y="95827"/>
                    </a:lnTo>
                    <a:lnTo>
                      <a:pt x="108936" y="95827"/>
                    </a:lnTo>
                    <a:lnTo>
                      <a:pt x="93617" y="98705"/>
                    </a:lnTo>
                    <a:lnTo>
                      <a:pt x="84255" y="102733"/>
                    </a:lnTo>
                    <a:lnTo>
                      <a:pt x="89361" y="98129"/>
                    </a:lnTo>
                    <a:lnTo>
                      <a:pt x="97021" y="95251"/>
                    </a:lnTo>
                    <a:lnTo>
                      <a:pt x="101276" y="94676"/>
                    </a:lnTo>
                    <a:lnTo>
                      <a:pt x="109787" y="94100"/>
                    </a:lnTo>
                    <a:lnTo>
                      <a:pt x="117446" y="94100"/>
                    </a:lnTo>
                    <a:lnTo>
                      <a:pt x="119148" y="92374"/>
                    </a:lnTo>
                    <a:lnTo>
                      <a:pt x="120000" y="88345"/>
                    </a:lnTo>
                    <a:lnTo>
                      <a:pt x="118297" y="86043"/>
                    </a:lnTo>
                    <a:lnTo>
                      <a:pt x="114893" y="81438"/>
                    </a:lnTo>
                    <a:lnTo>
                      <a:pt x="106382" y="85467"/>
                    </a:lnTo>
                    <a:lnTo>
                      <a:pt x="100425" y="88920"/>
                    </a:lnTo>
                    <a:lnTo>
                      <a:pt x="92765" y="89496"/>
                    </a:lnTo>
                    <a:lnTo>
                      <a:pt x="102978" y="84892"/>
                    </a:lnTo>
                    <a:lnTo>
                      <a:pt x="110638" y="81438"/>
                    </a:lnTo>
                    <a:lnTo>
                      <a:pt x="114042" y="79136"/>
                    </a:lnTo>
                    <a:lnTo>
                      <a:pt x="111489" y="75107"/>
                    </a:lnTo>
                    <a:lnTo>
                      <a:pt x="107234" y="70503"/>
                    </a:lnTo>
                    <a:lnTo>
                      <a:pt x="102127" y="64172"/>
                    </a:lnTo>
                    <a:lnTo>
                      <a:pt x="98723" y="54676"/>
                    </a:lnTo>
                    <a:lnTo>
                      <a:pt x="91914" y="43165"/>
                    </a:lnTo>
                    <a:lnTo>
                      <a:pt x="89361" y="35683"/>
                    </a:lnTo>
                    <a:lnTo>
                      <a:pt x="86808" y="26474"/>
                    </a:lnTo>
                    <a:lnTo>
                      <a:pt x="87659" y="20143"/>
                    </a:lnTo>
                    <a:lnTo>
                      <a:pt x="83404" y="27625"/>
                    </a:lnTo>
                    <a:lnTo>
                      <a:pt x="80851" y="35107"/>
                    </a:lnTo>
                    <a:lnTo>
                      <a:pt x="83404" y="24172"/>
                    </a:lnTo>
                    <a:lnTo>
                      <a:pt x="85957" y="18992"/>
                    </a:lnTo>
                    <a:lnTo>
                      <a:pt x="87659" y="16690"/>
                    </a:lnTo>
                    <a:lnTo>
                      <a:pt x="85106" y="12086"/>
                    </a:lnTo>
                    <a:lnTo>
                      <a:pt x="83404" y="8057"/>
                    </a:lnTo>
                    <a:lnTo>
                      <a:pt x="77446" y="6330"/>
                    </a:lnTo>
                    <a:lnTo>
                      <a:pt x="69787" y="5755"/>
                    </a:lnTo>
                    <a:lnTo>
                      <a:pt x="59574" y="5755"/>
                    </a:lnTo>
                    <a:lnTo>
                      <a:pt x="51063" y="4604"/>
                    </a:lnTo>
                    <a:lnTo>
                      <a:pt x="45957" y="9208"/>
                    </a:lnTo>
                    <a:lnTo>
                      <a:pt x="40000" y="16115"/>
                    </a:lnTo>
                    <a:lnTo>
                      <a:pt x="41702" y="10935"/>
                    </a:lnTo>
                    <a:lnTo>
                      <a:pt x="45957" y="6330"/>
                    </a:lnTo>
                    <a:lnTo>
                      <a:pt x="48510" y="4028"/>
                    </a:lnTo>
                    <a:lnTo>
                      <a:pt x="25531" y="0"/>
                    </a:lnTo>
                    <a:close/>
                  </a:path>
                </a:pathLst>
              </a:custGeom>
              <a:solidFill>
                <a:srgbClr val="FF9999"/>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58" name="Shape 758"/>
              <p:cNvSpPr/>
              <p:nvPr/>
            </p:nvSpPr>
            <p:spPr>
              <a:xfrm>
                <a:off x="1517650" y="3578225"/>
                <a:ext cx="44450" cy="80961"/>
              </a:xfrm>
              <a:custGeom>
                <a:pathLst>
                  <a:path extrusionOk="0" h="120000" w="120000">
                    <a:moveTo>
                      <a:pt x="72857" y="0"/>
                    </a:moveTo>
                    <a:lnTo>
                      <a:pt x="77142" y="23529"/>
                    </a:lnTo>
                    <a:lnTo>
                      <a:pt x="64285" y="49411"/>
                    </a:lnTo>
                    <a:lnTo>
                      <a:pt x="38571" y="70588"/>
                    </a:lnTo>
                    <a:lnTo>
                      <a:pt x="0" y="94117"/>
                    </a:lnTo>
                    <a:lnTo>
                      <a:pt x="42857" y="120000"/>
                    </a:lnTo>
                    <a:lnTo>
                      <a:pt x="85714" y="96470"/>
                    </a:lnTo>
                    <a:lnTo>
                      <a:pt x="107142" y="77647"/>
                    </a:lnTo>
                    <a:lnTo>
                      <a:pt x="111428" y="58823"/>
                    </a:lnTo>
                    <a:lnTo>
                      <a:pt x="119999" y="37647"/>
                    </a:lnTo>
                    <a:lnTo>
                      <a:pt x="115714" y="25882"/>
                    </a:lnTo>
                    <a:lnTo>
                      <a:pt x="102857" y="14117"/>
                    </a:lnTo>
                    <a:lnTo>
                      <a:pt x="72857" y="0"/>
                    </a:lnTo>
                    <a:close/>
                  </a:path>
                </a:pathLst>
              </a:custGeom>
              <a:solidFill>
                <a:srgbClr val="A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759" name="Shape 759"/>
              <p:cNvGrpSpPr/>
              <p:nvPr/>
            </p:nvGrpSpPr>
            <p:grpSpPr>
              <a:xfrm>
                <a:off x="1325562" y="3962400"/>
                <a:ext cx="84137" cy="274636"/>
                <a:chOff x="1325562" y="3962400"/>
                <a:chExt cx="84137" cy="274636"/>
              </a:xfrm>
            </p:grpSpPr>
            <p:sp>
              <p:nvSpPr>
                <p:cNvPr id="760" name="Shape 760"/>
                <p:cNvSpPr/>
                <p:nvPr/>
              </p:nvSpPr>
              <p:spPr>
                <a:xfrm>
                  <a:off x="1325562" y="3962400"/>
                  <a:ext cx="84137" cy="274636"/>
                </a:xfrm>
                <a:custGeom>
                  <a:pathLst>
                    <a:path extrusionOk="0" h="120000" w="120000">
                      <a:moveTo>
                        <a:pt x="2222" y="2068"/>
                      </a:moveTo>
                      <a:lnTo>
                        <a:pt x="0" y="9655"/>
                      </a:lnTo>
                      <a:lnTo>
                        <a:pt x="2222" y="17931"/>
                      </a:lnTo>
                      <a:lnTo>
                        <a:pt x="6666" y="26206"/>
                      </a:lnTo>
                      <a:lnTo>
                        <a:pt x="11111" y="34482"/>
                      </a:lnTo>
                      <a:lnTo>
                        <a:pt x="17777" y="42068"/>
                      </a:lnTo>
                      <a:lnTo>
                        <a:pt x="22222" y="50344"/>
                      </a:lnTo>
                      <a:lnTo>
                        <a:pt x="24444" y="57241"/>
                      </a:lnTo>
                      <a:lnTo>
                        <a:pt x="31111" y="61379"/>
                      </a:lnTo>
                      <a:lnTo>
                        <a:pt x="24444" y="75172"/>
                      </a:lnTo>
                      <a:lnTo>
                        <a:pt x="22222" y="85517"/>
                      </a:lnTo>
                      <a:lnTo>
                        <a:pt x="24444" y="95862"/>
                      </a:lnTo>
                      <a:lnTo>
                        <a:pt x="31111" y="103448"/>
                      </a:lnTo>
                      <a:lnTo>
                        <a:pt x="40000" y="110344"/>
                      </a:lnTo>
                      <a:lnTo>
                        <a:pt x="51111" y="113103"/>
                      </a:lnTo>
                      <a:lnTo>
                        <a:pt x="60000" y="115862"/>
                      </a:lnTo>
                      <a:lnTo>
                        <a:pt x="71111" y="117241"/>
                      </a:lnTo>
                      <a:lnTo>
                        <a:pt x="80000" y="120000"/>
                      </a:lnTo>
                      <a:lnTo>
                        <a:pt x="84444" y="120000"/>
                      </a:lnTo>
                      <a:lnTo>
                        <a:pt x="88888" y="118620"/>
                      </a:lnTo>
                      <a:lnTo>
                        <a:pt x="91111" y="116551"/>
                      </a:lnTo>
                      <a:lnTo>
                        <a:pt x="100000" y="113793"/>
                      </a:lnTo>
                      <a:lnTo>
                        <a:pt x="102222" y="111034"/>
                      </a:lnTo>
                      <a:lnTo>
                        <a:pt x="104444" y="104137"/>
                      </a:lnTo>
                      <a:lnTo>
                        <a:pt x="106666" y="96551"/>
                      </a:lnTo>
                      <a:lnTo>
                        <a:pt x="108888" y="97931"/>
                      </a:lnTo>
                      <a:lnTo>
                        <a:pt x="115555" y="99310"/>
                      </a:lnTo>
                      <a:lnTo>
                        <a:pt x="117777" y="95862"/>
                      </a:lnTo>
                      <a:lnTo>
                        <a:pt x="117777" y="91724"/>
                      </a:lnTo>
                      <a:lnTo>
                        <a:pt x="120000" y="86206"/>
                      </a:lnTo>
                      <a:lnTo>
                        <a:pt x="117777" y="80689"/>
                      </a:lnTo>
                      <a:lnTo>
                        <a:pt x="117777" y="75172"/>
                      </a:lnTo>
                      <a:lnTo>
                        <a:pt x="113333" y="71034"/>
                      </a:lnTo>
                      <a:lnTo>
                        <a:pt x="111111" y="69655"/>
                      </a:lnTo>
                      <a:lnTo>
                        <a:pt x="100000" y="64827"/>
                      </a:lnTo>
                      <a:lnTo>
                        <a:pt x="84444" y="59310"/>
                      </a:lnTo>
                      <a:lnTo>
                        <a:pt x="80000" y="54482"/>
                      </a:lnTo>
                      <a:lnTo>
                        <a:pt x="77777" y="48965"/>
                      </a:lnTo>
                      <a:lnTo>
                        <a:pt x="75555" y="42068"/>
                      </a:lnTo>
                      <a:lnTo>
                        <a:pt x="75555" y="33793"/>
                      </a:lnTo>
                      <a:lnTo>
                        <a:pt x="75555" y="25517"/>
                      </a:lnTo>
                      <a:lnTo>
                        <a:pt x="75555" y="18620"/>
                      </a:lnTo>
                      <a:lnTo>
                        <a:pt x="86666" y="0"/>
                      </a:lnTo>
                      <a:lnTo>
                        <a:pt x="57777" y="4827"/>
                      </a:lnTo>
                      <a:lnTo>
                        <a:pt x="26666" y="4827"/>
                      </a:lnTo>
                      <a:lnTo>
                        <a:pt x="2222" y="2068"/>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61" name="Shape 761"/>
                <p:cNvSpPr/>
                <p:nvPr/>
              </p:nvSpPr>
              <p:spPr>
                <a:xfrm>
                  <a:off x="1379537" y="4171950"/>
                  <a:ext cx="9524" cy="49211"/>
                </a:xfrm>
                <a:custGeom>
                  <a:pathLst>
                    <a:path extrusionOk="0" h="120000" w="120000">
                      <a:moveTo>
                        <a:pt x="20000" y="0"/>
                      </a:moveTo>
                      <a:lnTo>
                        <a:pt x="0" y="7741"/>
                      </a:lnTo>
                      <a:lnTo>
                        <a:pt x="20000" y="23225"/>
                      </a:lnTo>
                      <a:lnTo>
                        <a:pt x="40000" y="54193"/>
                      </a:lnTo>
                      <a:lnTo>
                        <a:pt x="40000" y="77419"/>
                      </a:lnTo>
                      <a:lnTo>
                        <a:pt x="120000" y="120000"/>
                      </a:lnTo>
                      <a:lnTo>
                        <a:pt x="100000" y="96774"/>
                      </a:lnTo>
                      <a:lnTo>
                        <a:pt x="60000" y="69677"/>
                      </a:lnTo>
                      <a:lnTo>
                        <a:pt x="40000" y="27096"/>
                      </a:lnTo>
                      <a:lnTo>
                        <a:pt x="60000" y="15483"/>
                      </a:lnTo>
                      <a:lnTo>
                        <a:pt x="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62" name="Shape 762"/>
                <p:cNvSpPr/>
                <p:nvPr/>
              </p:nvSpPr>
              <p:spPr>
                <a:xfrm>
                  <a:off x="1366837" y="4186237"/>
                  <a:ext cx="7937" cy="31750"/>
                </a:xfrm>
                <a:custGeom>
                  <a:pathLst>
                    <a:path extrusionOk="0" h="120000" w="120000">
                      <a:moveTo>
                        <a:pt x="120000" y="120000"/>
                      </a:moveTo>
                      <a:lnTo>
                        <a:pt x="48000" y="66000"/>
                      </a:lnTo>
                      <a:lnTo>
                        <a:pt x="0" y="0"/>
                      </a:lnTo>
                      <a:lnTo>
                        <a:pt x="0" y="60000"/>
                      </a:lnTo>
                      <a:lnTo>
                        <a:pt x="120000" y="12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63" name="Shape 763"/>
                <p:cNvSpPr/>
                <p:nvPr/>
              </p:nvSpPr>
              <p:spPr>
                <a:xfrm>
                  <a:off x="1363662" y="4168775"/>
                  <a:ext cx="6349" cy="7937"/>
                </a:xfrm>
                <a:custGeom>
                  <a:pathLst>
                    <a:path extrusionOk="0" h="120000" w="120000">
                      <a:moveTo>
                        <a:pt x="0" y="0"/>
                      </a:moveTo>
                      <a:lnTo>
                        <a:pt x="60000" y="96000"/>
                      </a:lnTo>
                      <a:lnTo>
                        <a:pt x="120000" y="96000"/>
                      </a:lnTo>
                      <a:lnTo>
                        <a:pt x="30000" y="12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64" name="Shape 764"/>
                <p:cNvSpPr/>
                <p:nvPr/>
              </p:nvSpPr>
              <p:spPr>
                <a:xfrm>
                  <a:off x="1354137" y="4183062"/>
                  <a:ext cx="7937" cy="26987"/>
                </a:xfrm>
                <a:custGeom>
                  <a:pathLst>
                    <a:path extrusionOk="0" h="120000" w="120000">
                      <a:moveTo>
                        <a:pt x="120000" y="120000"/>
                      </a:moveTo>
                      <a:lnTo>
                        <a:pt x="24000" y="56470"/>
                      </a:lnTo>
                      <a:lnTo>
                        <a:pt x="24000" y="0"/>
                      </a:lnTo>
                      <a:lnTo>
                        <a:pt x="0" y="49411"/>
                      </a:lnTo>
                      <a:lnTo>
                        <a:pt x="24000" y="84705"/>
                      </a:lnTo>
                      <a:lnTo>
                        <a:pt x="120000" y="12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65" name="Shape 765"/>
                <p:cNvSpPr/>
                <p:nvPr/>
              </p:nvSpPr>
              <p:spPr>
                <a:xfrm>
                  <a:off x="1349375" y="4167187"/>
                  <a:ext cx="3174" cy="4762"/>
                </a:xfrm>
                <a:custGeom>
                  <a:pathLst>
                    <a:path extrusionOk="0" h="120000" w="120000">
                      <a:moveTo>
                        <a:pt x="120000" y="120000"/>
                      </a:moveTo>
                      <a:lnTo>
                        <a:pt x="0" y="60000"/>
                      </a:lnTo>
                      <a:lnTo>
                        <a:pt x="60000" y="0"/>
                      </a:lnTo>
                      <a:lnTo>
                        <a:pt x="120000" y="12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66" name="Shape 766"/>
                <p:cNvSpPr/>
                <p:nvPr/>
              </p:nvSpPr>
              <p:spPr>
                <a:xfrm>
                  <a:off x="1393825" y="4143375"/>
                  <a:ext cx="6349" cy="39687"/>
                </a:xfrm>
                <a:custGeom>
                  <a:pathLst>
                    <a:path extrusionOk="0" h="120000" w="120000">
                      <a:moveTo>
                        <a:pt x="96000" y="120000"/>
                      </a:moveTo>
                      <a:lnTo>
                        <a:pt x="120000" y="115384"/>
                      </a:lnTo>
                      <a:lnTo>
                        <a:pt x="72000" y="101538"/>
                      </a:lnTo>
                      <a:lnTo>
                        <a:pt x="48000" y="64615"/>
                      </a:lnTo>
                      <a:lnTo>
                        <a:pt x="48000" y="32307"/>
                      </a:lnTo>
                      <a:lnTo>
                        <a:pt x="48000" y="18461"/>
                      </a:lnTo>
                      <a:lnTo>
                        <a:pt x="48000" y="4615"/>
                      </a:lnTo>
                      <a:lnTo>
                        <a:pt x="0" y="0"/>
                      </a:lnTo>
                      <a:lnTo>
                        <a:pt x="0" y="4615"/>
                      </a:lnTo>
                      <a:lnTo>
                        <a:pt x="24000" y="23076"/>
                      </a:lnTo>
                      <a:lnTo>
                        <a:pt x="24000" y="41538"/>
                      </a:lnTo>
                      <a:lnTo>
                        <a:pt x="24000" y="64615"/>
                      </a:lnTo>
                      <a:lnTo>
                        <a:pt x="24000" y="78461"/>
                      </a:lnTo>
                      <a:lnTo>
                        <a:pt x="96000" y="12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767" name="Shape 767"/>
              <p:cNvGrpSpPr/>
              <p:nvPr/>
            </p:nvGrpSpPr>
            <p:grpSpPr>
              <a:xfrm>
                <a:off x="1293812" y="3578225"/>
                <a:ext cx="227012" cy="398461"/>
                <a:chOff x="1293812" y="3578225"/>
                <a:chExt cx="227012" cy="398461"/>
              </a:xfrm>
            </p:grpSpPr>
            <p:sp>
              <p:nvSpPr>
                <p:cNvPr id="768" name="Shape 768"/>
                <p:cNvSpPr/>
                <p:nvPr/>
              </p:nvSpPr>
              <p:spPr>
                <a:xfrm>
                  <a:off x="1293812" y="3578225"/>
                  <a:ext cx="227012" cy="398461"/>
                </a:xfrm>
                <a:custGeom>
                  <a:pathLst>
                    <a:path extrusionOk="0" h="120000" w="120000">
                      <a:moveTo>
                        <a:pt x="87500" y="958"/>
                      </a:moveTo>
                      <a:lnTo>
                        <a:pt x="76666" y="8622"/>
                      </a:lnTo>
                      <a:lnTo>
                        <a:pt x="55000" y="11976"/>
                      </a:lnTo>
                      <a:lnTo>
                        <a:pt x="44166" y="12455"/>
                      </a:lnTo>
                      <a:lnTo>
                        <a:pt x="29166" y="14850"/>
                      </a:lnTo>
                      <a:lnTo>
                        <a:pt x="23333" y="18682"/>
                      </a:lnTo>
                      <a:lnTo>
                        <a:pt x="19166" y="23952"/>
                      </a:lnTo>
                      <a:lnTo>
                        <a:pt x="18333" y="28263"/>
                      </a:lnTo>
                      <a:lnTo>
                        <a:pt x="15000" y="41676"/>
                      </a:lnTo>
                      <a:lnTo>
                        <a:pt x="13333" y="47904"/>
                      </a:lnTo>
                      <a:lnTo>
                        <a:pt x="10833" y="56287"/>
                      </a:lnTo>
                      <a:lnTo>
                        <a:pt x="6666" y="64910"/>
                      </a:lnTo>
                      <a:lnTo>
                        <a:pt x="4166" y="73532"/>
                      </a:lnTo>
                      <a:lnTo>
                        <a:pt x="4166" y="81676"/>
                      </a:lnTo>
                      <a:lnTo>
                        <a:pt x="1666" y="92694"/>
                      </a:lnTo>
                      <a:lnTo>
                        <a:pt x="833" y="106586"/>
                      </a:lnTo>
                      <a:lnTo>
                        <a:pt x="0" y="116646"/>
                      </a:lnTo>
                      <a:lnTo>
                        <a:pt x="6666" y="117604"/>
                      </a:lnTo>
                      <a:lnTo>
                        <a:pt x="12500" y="118083"/>
                      </a:lnTo>
                      <a:lnTo>
                        <a:pt x="19166" y="119041"/>
                      </a:lnTo>
                      <a:lnTo>
                        <a:pt x="29166" y="120000"/>
                      </a:lnTo>
                      <a:lnTo>
                        <a:pt x="38333" y="120000"/>
                      </a:lnTo>
                      <a:lnTo>
                        <a:pt x="45833" y="118562"/>
                      </a:lnTo>
                      <a:lnTo>
                        <a:pt x="52500" y="116167"/>
                      </a:lnTo>
                      <a:lnTo>
                        <a:pt x="50833" y="107065"/>
                      </a:lnTo>
                      <a:lnTo>
                        <a:pt x="50833" y="97005"/>
                      </a:lnTo>
                      <a:lnTo>
                        <a:pt x="50000" y="86467"/>
                      </a:lnTo>
                      <a:lnTo>
                        <a:pt x="50000" y="65389"/>
                      </a:lnTo>
                      <a:lnTo>
                        <a:pt x="53333" y="83592"/>
                      </a:lnTo>
                      <a:lnTo>
                        <a:pt x="55000" y="87425"/>
                      </a:lnTo>
                      <a:lnTo>
                        <a:pt x="60833" y="89820"/>
                      </a:lnTo>
                      <a:lnTo>
                        <a:pt x="61666" y="97485"/>
                      </a:lnTo>
                      <a:lnTo>
                        <a:pt x="70833" y="99401"/>
                      </a:lnTo>
                      <a:lnTo>
                        <a:pt x="92500" y="100838"/>
                      </a:lnTo>
                      <a:lnTo>
                        <a:pt x="120000" y="100359"/>
                      </a:lnTo>
                      <a:lnTo>
                        <a:pt x="118333" y="93173"/>
                      </a:lnTo>
                      <a:lnTo>
                        <a:pt x="116666" y="85029"/>
                      </a:lnTo>
                      <a:lnTo>
                        <a:pt x="115000" y="74970"/>
                      </a:lnTo>
                      <a:lnTo>
                        <a:pt x="113333" y="62514"/>
                      </a:lnTo>
                      <a:lnTo>
                        <a:pt x="115000" y="47904"/>
                      </a:lnTo>
                      <a:lnTo>
                        <a:pt x="116666" y="34011"/>
                      </a:lnTo>
                      <a:lnTo>
                        <a:pt x="117500" y="23952"/>
                      </a:lnTo>
                      <a:lnTo>
                        <a:pt x="113333" y="18203"/>
                      </a:lnTo>
                      <a:lnTo>
                        <a:pt x="107500" y="17245"/>
                      </a:lnTo>
                      <a:lnTo>
                        <a:pt x="98333" y="12455"/>
                      </a:lnTo>
                      <a:lnTo>
                        <a:pt x="93333" y="10059"/>
                      </a:lnTo>
                      <a:lnTo>
                        <a:pt x="91666" y="5748"/>
                      </a:lnTo>
                      <a:lnTo>
                        <a:pt x="92500" y="0"/>
                      </a:lnTo>
                      <a:lnTo>
                        <a:pt x="87500" y="958"/>
                      </a:lnTo>
                      <a:close/>
                    </a:path>
                  </a:pathLst>
                </a:custGeom>
                <a:solidFill>
                  <a:srgbClr val="DDDDDD"/>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769" name="Shape 769"/>
                <p:cNvGrpSpPr/>
                <p:nvPr/>
              </p:nvGrpSpPr>
              <p:grpSpPr>
                <a:xfrm>
                  <a:off x="1295400" y="3589337"/>
                  <a:ext cx="220662" cy="379412"/>
                  <a:chOff x="1295400" y="3589337"/>
                  <a:chExt cx="220662" cy="379412"/>
                </a:xfrm>
              </p:grpSpPr>
              <p:sp>
                <p:nvSpPr>
                  <p:cNvPr id="770" name="Shape 770"/>
                  <p:cNvSpPr/>
                  <p:nvPr/>
                </p:nvSpPr>
                <p:spPr>
                  <a:xfrm>
                    <a:off x="1295400" y="3603625"/>
                    <a:ext cx="220662" cy="365125"/>
                  </a:xfrm>
                  <a:custGeom>
                    <a:pathLst>
                      <a:path extrusionOk="0" h="120000" w="120000">
                        <a:moveTo>
                          <a:pt x="120000" y="100653"/>
                        </a:moveTo>
                        <a:lnTo>
                          <a:pt x="117428" y="89673"/>
                        </a:lnTo>
                        <a:lnTo>
                          <a:pt x="112285" y="68758"/>
                        </a:lnTo>
                        <a:lnTo>
                          <a:pt x="113142" y="51241"/>
                        </a:lnTo>
                        <a:lnTo>
                          <a:pt x="114857" y="39738"/>
                        </a:lnTo>
                        <a:lnTo>
                          <a:pt x="116571" y="27189"/>
                        </a:lnTo>
                        <a:lnTo>
                          <a:pt x="116571" y="20392"/>
                        </a:lnTo>
                        <a:lnTo>
                          <a:pt x="114000" y="13071"/>
                        </a:lnTo>
                        <a:lnTo>
                          <a:pt x="108000" y="13594"/>
                        </a:lnTo>
                        <a:lnTo>
                          <a:pt x="100285" y="16732"/>
                        </a:lnTo>
                        <a:lnTo>
                          <a:pt x="96857" y="19869"/>
                        </a:lnTo>
                        <a:lnTo>
                          <a:pt x="90000" y="13594"/>
                        </a:lnTo>
                        <a:lnTo>
                          <a:pt x="86571" y="8888"/>
                        </a:lnTo>
                        <a:lnTo>
                          <a:pt x="83142" y="0"/>
                        </a:lnTo>
                        <a:lnTo>
                          <a:pt x="78000" y="3660"/>
                        </a:lnTo>
                        <a:lnTo>
                          <a:pt x="63428" y="5228"/>
                        </a:lnTo>
                        <a:lnTo>
                          <a:pt x="50571" y="7843"/>
                        </a:lnTo>
                        <a:lnTo>
                          <a:pt x="42000" y="7843"/>
                        </a:lnTo>
                        <a:lnTo>
                          <a:pt x="29142" y="12026"/>
                        </a:lnTo>
                        <a:lnTo>
                          <a:pt x="24000" y="14117"/>
                        </a:lnTo>
                        <a:lnTo>
                          <a:pt x="20571" y="24575"/>
                        </a:lnTo>
                        <a:lnTo>
                          <a:pt x="25714" y="34509"/>
                        </a:lnTo>
                        <a:lnTo>
                          <a:pt x="32571" y="48104"/>
                        </a:lnTo>
                        <a:lnTo>
                          <a:pt x="34285" y="54640"/>
                        </a:lnTo>
                        <a:lnTo>
                          <a:pt x="37714" y="70326"/>
                        </a:lnTo>
                        <a:lnTo>
                          <a:pt x="38571" y="79215"/>
                        </a:lnTo>
                        <a:lnTo>
                          <a:pt x="32571" y="61437"/>
                        </a:lnTo>
                        <a:lnTo>
                          <a:pt x="29142" y="48104"/>
                        </a:lnTo>
                        <a:lnTo>
                          <a:pt x="24000" y="38692"/>
                        </a:lnTo>
                        <a:lnTo>
                          <a:pt x="19714" y="30326"/>
                        </a:lnTo>
                        <a:lnTo>
                          <a:pt x="16285" y="44967"/>
                        </a:lnTo>
                        <a:lnTo>
                          <a:pt x="16285" y="56732"/>
                        </a:lnTo>
                        <a:lnTo>
                          <a:pt x="17142" y="62483"/>
                        </a:lnTo>
                        <a:lnTo>
                          <a:pt x="22285" y="77647"/>
                        </a:lnTo>
                        <a:lnTo>
                          <a:pt x="24000" y="88627"/>
                        </a:lnTo>
                        <a:lnTo>
                          <a:pt x="22285" y="102222"/>
                        </a:lnTo>
                        <a:lnTo>
                          <a:pt x="22285" y="110588"/>
                        </a:lnTo>
                        <a:lnTo>
                          <a:pt x="19714" y="96470"/>
                        </a:lnTo>
                        <a:lnTo>
                          <a:pt x="19714" y="87058"/>
                        </a:lnTo>
                        <a:lnTo>
                          <a:pt x="18857" y="77124"/>
                        </a:lnTo>
                        <a:lnTo>
                          <a:pt x="14571" y="66666"/>
                        </a:lnTo>
                        <a:lnTo>
                          <a:pt x="12857" y="60915"/>
                        </a:lnTo>
                        <a:lnTo>
                          <a:pt x="12857" y="56732"/>
                        </a:lnTo>
                        <a:lnTo>
                          <a:pt x="8571" y="66666"/>
                        </a:lnTo>
                        <a:lnTo>
                          <a:pt x="6857" y="73986"/>
                        </a:lnTo>
                        <a:lnTo>
                          <a:pt x="6000" y="78169"/>
                        </a:lnTo>
                        <a:lnTo>
                          <a:pt x="6000" y="83921"/>
                        </a:lnTo>
                        <a:lnTo>
                          <a:pt x="3428" y="92287"/>
                        </a:lnTo>
                        <a:lnTo>
                          <a:pt x="9428" y="82352"/>
                        </a:lnTo>
                        <a:lnTo>
                          <a:pt x="11142" y="76601"/>
                        </a:lnTo>
                        <a:lnTo>
                          <a:pt x="11142" y="82352"/>
                        </a:lnTo>
                        <a:lnTo>
                          <a:pt x="7714" y="90196"/>
                        </a:lnTo>
                        <a:lnTo>
                          <a:pt x="3428" y="96993"/>
                        </a:lnTo>
                        <a:lnTo>
                          <a:pt x="2571" y="103790"/>
                        </a:lnTo>
                        <a:lnTo>
                          <a:pt x="1714" y="111633"/>
                        </a:lnTo>
                        <a:lnTo>
                          <a:pt x="0" y="118431"/>
                        </a:lnTo>
                        <a:lnTo>
                          <a:pt x="6000" y="117908"/>
                        </a:lnTo>
                        <a:lnTo>
                          <a:pt x="10285" y="117385"/>
                        </a:lnTo>
                        <a:lnTo>
                          <a:pt x="17142" y="119477"/>
                        </a:lnTo>
                        <a:lnTo>
                          <a:pt x="27428" y="119999"/>
                        </a:lnTo>
                        <a:lnTo>
                          <a:pt x="36000" y="119477"/>
                        </a:lnTo>
                        <a:lnTo>
                          <a:pt x="41142" y="118431"/>
                        </a:lnTo>
                        <a:lnTo>
                          <a:pt x="48857" y="116862"/>
                        </a:lnTo>
                        <a:lnTo>
                          <a:pt x="48857" y="105882"/>
                        </a:lnTo>
                        <a:lnTo>
                          <a:pt x="48857" y="98039"/>
                        </a:lnTo>
                        <a:lnTo>
                          <a:pt x="46285" y="90718"/>
                        </a:lnTo>
                        <a:lnTo>
                          <a:pt x="47142" y="80784"/>
                        </a:lnTo>
                        <a:lnTo>
                          <a:pt x="48000" y="69803"/>
                        </a:lnTo>
                        <a:lnTo>
                          <a:pt x="48000" y="60392"/>
                        </a:lnTo>
                        <a:lnTo>
                          <a:pt x="45428" y="47058"/>
                        </a:lnTo>
                        <a:lnTo>
                          <a:pt x="42000" y="39215"/>
                        </a:lnTo>
                        <a:lnTo>
                          <a:pt x="42000" y="33464"/>
                        </a:lnTo>
                        <a:lnTo>
                          <a:pt x="45428" y="40784"/>
                        </a:lnTo>
                        <a:lnTo>
                          <a:pt x="49714" y="50718"/>
                        </a:lnTo>
                        <a:lnTo>
                          <a:pt x="50571" y="56209"/>
                        </a:lnTo>
                        <a:lnTo>
                          <a:pt x="54000" y="63006"/>
                        </a:lnTo>
                        <a:lnTo>
                          <a:pt x="55714" y="71372"/>
                        </a:lnTo>
                        <a:lnTo>
                          <a:pt x="55714" y="78692"/>
                        </a:lnTo>
                        <a:lnTo>
                          <a:pt x="59142" y="86013"/>
                        </a:lnTo>
                        <a:lnTo>
                          <a:pt x="59142" y="79738"/>
                        </a:lnTo>
                        <a:lnTo>
                          <a:pt x="59142" y="72418"/>
                        </a:lnTo>
                        <a:lnTo>
                          <a:pt x="59142" y="61960"/>
                        </a:lnTo>
                        <a:lnTo>
                          <a:pt x="57428" y="53071"/>
                        </a:lnTo>
                        <a:lnTo>
                          <a:pt x="56571" y="47581"/>
                        </a:lnTo>
                        <a:lnTo>
                          <a:pt x="59142" y="54117"/>
                        </a:lnTo>
                        <a:lnTo>
                          <a:pt x="61714" y="61437"/>
                        </a:lnTo>
                        <a:lnTo>
                          <a:pt x="61714" y="69281"/>
                        </a:lnTo>
                        <a:lnTo>
                          <a:pt x="61714" y="77124"/>
                        </a:lnTo>
                        <a:lnTo>
                          <a:pt x="61714" y="83921"/>
                        </a:lnTo>
                        <a:lnTo>
                          <a:pt x="62571" y="86535"/>
                        </a:lnTo>
                        <a:lnTo>
                          <a:pt x="64285" y="89150"/>
                        </a:lnTo>
                        <a:lnTo>
                          <a:pt x="64285" y="96993"/>
                        </a:lnTo>
                        <a:lnTo>
                          <a:pt x="72000" y="99084"/>
                        </a:lnTo>
                        <a:lnTo>
                          <a:pt x="86571" y="99084"/>
                        </a:lnTo>
                        <a:lnTo>
                          <a:pt x="81428" y="90196"/>
                        </a:lnTo>
                        <a:lnTo>
                          <a:pt x="77142" y="81307"/>
                        </a:lnTo>
                        <a:lnTo>
                          <a:pt x="75428" y="69803"/>
                        </a:lnTo>
                        <a:lnTo>
                          <a:pt x="75428" y="59869"/>
                        </a:lnTo>
                        <a:lnTo>
                          <a:pt x="72000" y="51241"/>
                        </a:lnTo>
                        <a:lnTo>
                          <a:pt x="78857" y="62483"/>
                        </a:lnTo>
                        <a:lnTo>
                          <a:pt x="78857" y="68758"/>
                        </a:lnTo>
                        <a:lnTo>
                          <a:pt x="78857" y="77647"/>
                        </a:lnTo>
                        <a:lnTo>
                          <a:pt x="82285" y="86535"/>
                        </a:lnTo>
                        <a:lnTo>
                          <a:pt x="84857" y="93333"/>
                        </a:lnTo>
                        <a:lnTo>
                          <a:pt x="90000" y="100653"/>
                        </a:lnTo>
                        <a:lnTo>
                          <a:pt x="100285" y="100130"/>
                        </a:lnTo>
                        <a:lnTo>
                          <a:pt x="120000" y="100653"/>
                        </a:lnTo>
                        <a:close/>
                      </a:path>
                    </a:pathLst>
                  </a:custGeom>
                  <a:solidFill>
                    <a:srgbClr val="DDDDDD"/>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71" name="Shape 771"/>
                  <p:cNvSpPr/>
                  <p:nvPr/>
                </p:nvSpPr>
                <p:spPr>
                  <a:xfrm>
                    <a:off x="1450975" y="3589337"/>
                    <a:ext cx="46036" cy="68262"/>
                  </a:xfrm>
                  <a:custGeom>
                    <a:pathLst>
                      <a:path extrusionOk="0" h="120000" w="120000">
                        <a:moveTo>
                          <a:pt x="28965" y="0"/>
                        </a:moveTo>
                        <a:lnTo>
                          <a:pt x="0" y="22325"/>
                        </a:lnTo>
                        <a:lnTo>
                          <a:pt x="8275" y="53023"/>
                        </a:lnTo>
                        <a:lnTo>
                          <a:pt x="28965" y="86511"/>
                        </a:lnTo>
                        <a:lnTo>
                          <a:pt x="37241" y="100465"/>
                        </a:lnTo>
                        <a:lnTo>
                          <a:pt x="53793" y="120000"/>
                        </a:lnTo>
                        <a:lnTo>
                          <a:pt x="78620" y="106046"/>
                        </a:lnTo>
                        <a:lnTo>
                          <a:pt x="95172" y="97674"/>
                        </a:lnTo>
                        <a:lnTo>
                          <a:pt x="120000" y="89302"/>
                        </a:lnTo>
                        <a:lnTo>
                          <a:pt x="86896" y="72558"/>
                        </a:lnTo>
                        <a:lnTo>
                          <a:pt x="57931" y="53023"/>
                        </a:lnTo>
                        <a:lnTo>
                          <a:pt x="41379" y="41860"/>
                        </a:lnTo>
                        <a:lnTo>
                          <a:pt x="24827" y="25116"/>
                        </a:lnTo>
                        <a:lnTo>
                          <a:pt x="28965" y="0"/>
                        </a:lnTo>
                        <a:close/>
                      </a:path>
                    </a:pathLst>
                  </a:custGeom>
                  <a:solidFill>
                    <a:srgbClr val="DDDDDD"/>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grpSp>
            <p:nvGrpSpPr>
              <p:cNvPr id="772" name="Shape 772"/>
              <p:cNvGrpSpPr/>
              <p:nvPr/>
            </p:nvGrpSpPr>
            <p:grpSpPr>
              <a:xfrm>
                <a:off x="1409700" y="3868737"/>
                <a:ext cx="198436" cy="50799"/>
                <a:chOff x="1409700" y="3868737"/>
                <a:chExt cx="198436" cy="50799"/>
              </a:xfrm>
            </p:grpSpPr>
            <p:sp>
              <p:nvSpPr>
                <p:cNvPr id="773" name="Shape 773"/>
                <p:cNvSpPr/>
                <p:nvPr/>
              </p:nvSpPr>
              <p:spPr>
                <a:xfrm>
                  <a:off x="1409700" y="3870325"/>
                  <a:ext cx="198436" cy="41275"/>
                </a:xfrm>
                <a:custGeom>
                  <a:pathLst>
                    <a:path extrusionOk="0" h="120000" w="120000">
                      <a:moveTo>
                        <a:pt x="0" y="18461"/>
                      </a:moveTo>
                      <a:lnTo>
                        <a:pt x="16320" y="23076"/>
                      </a:lnTo>
                      <a:lnTo>
                        <a:pt x="41280" y="27692"/>
                      </a:lnTo>
                      <a:lnTo>
                        <a:pt x="73920" y="23076"/>
                      </a:lnTo>
                      <a:lnTo>
                        <a:pt x="98880" y="9230"/>
                      </a:lnTo>
                      <a:lnTo>
                        <a:pt x="120000" y="0"/>
                      </a:lnTo>
                      <a:lnTo>
                        <a:pt x="120000" y="73846"/>
                      </a:lnTo>
                      <a:lnTo>
                        <a:pt x="92160" y="110769"/>
                      </a:lnTo>
                      <a:lnTo>
                        <a:pt x="58560" y="120000"/>
                      </a:lnTo>
                      <a:lnTo>
                        <a:pt x="36480" y="120000"/>
                      </a:lnTo>
                      <a:lnTo>
                        <a:pt x="10560" y="115384"/>
                      </a:lnTo>
                      <a:lnTo>
                        <a:pt x="0" y="92307"/>
                      </a:lnTo>
                      <a:lnTo>
                        <a:pt x="0" y="18461"/>
                      </a:lnTo>
                      <a:close/>
                    </a:path>
                  </a:pathLst>
                </a:custGeom>
                <a:solidFill>
                  <a:srgbClr val="80000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74" name="Shape 774"/>
                <p:cNvSpPr/>
                <p:nvPr/>
              </p:nvSpPr>
              <p:spPr>
                <a:xfrm>
                  <a:off x="1466850" y="3868737"/>
                  <a:ext cx="84137" cy="50799"/>
                </a:xfrm>
                <a:prstGeom prst="ellipse">
                  <a:avLst/>
                </a:prstGeom>
                <a:solidFill>
                  <a:srgbClr val="800000"/>
                </a:solidFill>
                <a:ln cap="flat" cmpd="sng" w="9525">
                  <a:solidFill>
                    <a:srgbClr val="000000"/>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775" name="Shape 775"/>
              <p:cNvGrpSpPr/>
              <p:nvPr/>
            </p:nvGrpSpPr>
            <p:grpSpPr>
              <a:xfrm>
                <a:off x="1824036" y="3552825"/>
                <a:ext cx="128587" cy="228600"/>
                <a:chOff x="1824036" y="3552825"/>
                <a:chExt cx="128587" cy="228600"/>
              </a:xfrm>
            </p:grpSpPr>
            <p:sp>
              <p:nvSpPr>
                <p:cNvPr id="776" name="Shape 776"/>
                <p:cNvSpPr/>
                <p:nvPr/>
              </p:nvSpPr>
              <p:spPr>
                <a:xfrm>
                  <a:off x="1824036" y="3552825"/>
                  <a:ext cx="128587" cy="228600"/>
                </a:xfrm>
                <a:custGeom>
                  <a:pathLst>
                    <a:path extrusionOk="0" h="120000" w="120000">
                      <a:moveTo>
                        <a:pt x="2962" y="12543"/>
                      </a:moveTo>
                      <a:lnTo>
                        <a:pt x="10370" y="8362"/>
                      </a:lnTo>
                      <a:lnTo>
                        <a:pt x="93333" y="0"/>
                      </a:lnTo>
                      <a:lnTo>
                        <a:pt x="102222" y="1672"/>
                      </a:lnTo>
                      <a:lnTo>
                        <a:pt x="106666" y="4181"/>
                      </a:lnTo>
                      <a:lnTo>
                        <a:pt x="111111" y="8362"/>
                      </a:lnTo>
                      <a:lnTo>
                        <a:pt x="120000" y="72752"/>
                      </a:lnTo>
                      <a:lnTo>
                        <a:pt x="60740" y="120000"/>
                      </a:lnTo>
                      <a:lnTo>
                        <a:pt x="40000" y="119163"/>
                      </a:lnTo>
                      <a:lnTo>
                        <a:pt x="0" y="49337"/>
                      </a:lnTo>
                      <a:lnTo>
                        <a:pt x="2962" y="12543"/>
                      </a:lnTo>
                      <a:close/>
                    </a:path>
                  </a:pathLst>
                </a:custGeom>
                <a:solidFill>
                  <a:srgbClr val="C0C0C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77" name="Shape 777"/>
                <p:cNvSpPr/>
                <p:nvPr/>
              </p:nvSpPr>
              <p:spPr>
                <a:xfrm>
                  <a:off x="1833561" y="3575050"/>
                  <a:ext cx="39687" cy="63500"/>
                </a:xfrm>
                <a:custGeom>
                  <a:pathLst>
                    <a:path extrusionOk="0" h="120000" w="120000">
                      <a:moveTo>
                        <a:pt x="120000" y="60000"/>
                      </a:moveTo>
                      <a:lnTo>
                        <a:pt x="81600" y="84000"/>
                      </a:lnTo>
                      <a:lnTo>
                        <a:pt x="62400" y="120000"/>
                      </a:lnTo>
                      <a:lnTo>
                        <a:pt x="19200" y="90000"/>
                      </a:lnTo>
                      <a:lnTo>
                        <a:pt x="4800" y="72000"/>
                      </a:lnTo>
                      <a:lnTo>
                        <a:pt x="0" y="42000"/>
                      </a:lnTo>
                      <a:lnTo>
                        <a:pt x="0" y="0"/>
                      </a:lnTo>
                      <a:lnTo>
                        <a:pt x="43200" y="27000"/>
                      </a:lnTo>
                      <a:lnTo>
                        <a:pt x="48000" y="39000"/>
                      </a:lnTo>
                      <a:lnTo>
                        <a:pt x="57600" y="48000"/>
                      </a:lnTo>
                      <a:lnTo>
                        <a:pt x="86400" y="57000"/>
                      </a:lnTo>
                      <a:lnTo>
                        <a:pt x="120000" y="60000"/>
                      </a:lnTo>
                      <a:close/>
                    </a:path>
                  </a:pathLst>
                </a:custGeom>
                <a:solidFill>
                  <a:srgbClr val="E0E0E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78" name="Shape 778"/>
                <p:cNvSpPr/>
                <p:nvPr/>
              </p:nvSpPr>
              <p:spPr>
                <a:xfrm>
                  <a:off x="1876425" y="3560762"/>
                  <a:ext cx="63500" cy="80961"/>
                </a:xfrm>
                <a:custGeom>
                  <a:pathLst>
                    <a:path extrusionOk="0" h="120000" w="120000">
                      <a:moveTo>
                        <a:pt x="0" y="68235"/>
                      </a:moveTo>
                      <a:lnTo>
                        <a:pt x="12000" y="75294"/>
                      </a:lnTo>
                      <a:lnTo>
                        <a:pt x="27000" y="89411"/>
                      </a:lnTo>
                      <a:lnTo>
                        <a:pt x="39000" y="120000"/>
                      </a:lnTo>
                      <a:lnTo>
                        <a:pt x="69000" y="101176"/>
                      </a:lnTo>
                      <a:lnTo>
                        <a:pt x="96000" y="87058"/>
                      </a:lnTo>
                      <a:lnTo>
                        <a:pt x="117000" y="65882"/>
                      </a:lnTo>
                      <a:lnTo>
                        <a:pt x="117000" y="42352"/>
                      </a:lnTo>
                      <a:lnTo>
                        <a:pt x="120000" y="18823"/>
                      </a:lnTo>
                      <a:lnTo>
                        <a:pt x="117000" y="7058"/>
                      </a:lnTo>
                      <a:lnTo>
                        <a:pt x="111000" y="0"/>
                      </a:lnTo>
                      <a:lnTo>
                        <a:pt x="111000" y="9411"/>
                      </a:lnTo>
                      <a:lnTo>
                        <a:pt x="93000" y="23529"/>
                      </a:lnTo>
                      <a:lnTo>
                        <a:pt x="72000" y="42352"/>
                      </a:lnTo>
                      <a:lnTo>
                        <a:pt x="48000" y="54117"/>
                      </a:lnTo>
                      <a:lnTo>
                        <a:pt x="27000" y="63529"/>
                      </a:lnTo>
                      <a:lnTo>
                        <a:pt x="0" y="68235"/>
                      </a:lnTo>
                      <a:close/>
                    </a:path>
                  </a:pathLst>
                </a:custGeom>
                <a:solidFill>
                  <a:srgbClr val="E0E0E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79" name="Shape 779"/>
                <p:cNvSpPr/>
                <p:nvPr/>
              </p:nvSpPr>
              <p:spPr>
                <a:xfrm>
                  <a:off x="1858961" y="3609975"/>
                  <a:ext cx="49211" cy="155574"/>
                </a:xfrm>
                <a:custGeom>
                  <a:pathLst>
                    <a:path extrusionOk="0" h="120000" w="120000">
                      <a:moveTo>
                        <a:pt x="34838" y="0"/>
                      </a:moveTo>
                      <a:lnTo>
                        <a:pt x="7741" y="7384"/>
                      </a:lnTo>
                      <a:lnTo>
                        <a:pt x="0" y="19692"/>
                      </a:lnTo>
                      <a:lnTo>
                        <a:pt x="0" y="24615"/>
                      </a:lnTo>
                      <a:lnTo>
                        <a:pt x="7741" y="30769"/>
                      </a:lnTo>
                      <a:lnTo>
                        <a:pt x="15483" y="34461"/>
                      </a:lnTo>
                      <a:lnTo>
                        <a:pt x="11612" y="44307"/>
                      </a:lnTo>
                      <a:lnTo>
                        <a:pt x="7741" y="61538"/>
                      </a:lnTo>
                      <a:lnTo>
                        <a:pt x="38709" y="89846"/>
                      </a:lnTo>
                      <a:lnTo>
                        <a:pt x="61935" y="120000"/>
                      </a:lnTo>
                      <a:lnTo>
                        <a:pt x="85161" y="102153"/>
                      </a:lnTo>
                      <a:lnTo>
                        <a:pt x="112258" y="80000"/>
                      </a:lnTo>
                      <a:lnTo>
                        <a:pt x="120000" y="70153"/>
                      </a:lnTo>
                      <a:lnTo>
                        <a:pt x="100645" y="49230"/>
                      </a:lnTo>
                      <a:lnTo>
                        <a:pt x="77419" y="34461"/>
                      </a:lnTo>
                      <a:lnTo>
                        <a:pt x="85161" y="23384"/>
                      </a:lnTo>
                      <a:lnTo>
                        <a:pt x="73548" y="12307"/>
                      </a:lnTo>
                      <a:lnTo>
                        <a:pt x="61935" y="4923"/>
                      </a:lnTo>
                      <a:lnTo>
                        <a:pt x="34838" y="0"/>
                      </a:lnTo>
                      <a:close/>
                    </a:path>
                  </a:pathLst>
                </a:custGeom>
                <a:solidFill>
                  <a:srgbClr val="800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80" name="Shape 780"/>
                <p:cNvSpPr/>
                <p:nvPr/>
              </p:nvSpPr>
              <p:spPr>
                <a:xfrm>
                  <a:off x="1836736" y="3619500"/>
                  <a:ext cx="25399" cy="66674"/>
                </a:xfrm>
                <a:custGeom>
                  <a:pathLst>
                    <a:path extrusionOk="0" h="120000" w="120000">
                      <a:moveTo>
                        <a:pt x="0" y="0"/>
                      </a:moveTo>
                      <a:lnTo>
                        <a:pt x="37500" y="25714"/>
                      </a:lnTo>
                      <a:lnTo>
                        <a:pt x="75000" y="40000"/>
                      </a:lnTo>
                      <a:lnTo>
                        <a:pt x="97500" y="42857"/>
                      </a:lnTo>
                      <a:lnTo>
                        <a:pt x="120000" y="65714"/>
                      </a:lnTo>
                      <a:lnTo>
                        <a:pt x="105000" y="120000"/>
                      </a:lnTo>
                      <a:lnTo>
                        <a:pt x="90000" y="100000"/>
                      </a:lnTo>
                      <a:lnTo>
                        <a:pt x="52500" y="65714"/>
                      </a:lnTo>
                      <a:lnTo>
                        <a:pt x="22500" y="37142"/>
                      </a:lnTo>
                      <a:lnTo>
                        <a:pt x="0" y="0"/>
                      </a:lnTo>
                      <a:close/>
                    </a:path>
                  </a:pathLst>
                </a:custGeom>
                <a:solidFill>
                  <a:srgbClr val="E0E0E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81" name="Shape 781"/>
                <p:cNvSpPr/>
                <p:nvPr/>
              </p:nvSpPr>
              <p:spPr>
                <a:xfrm>
                  <a:off x="1893886" y="3609975"/>
                  <a:ext cx="44450" cy="87311"/>
                </a:xfrm>
                <a:custGeom>
                  <a:pathLst>
                    <a:path extrusionOk="0" h="120000" w="120000">
                      <a:moveTo>
                        <a:pt x="4285" y="45818"/>
                      </a:moveTo>
                      <a:lnTo>
                        <a:pt x="0" y="58909"/>
                      </a:lnTo>
                      <a:lnTo>
                        <a:pt x="17142" y="76363"/>
                      </a:lnTo>
                      <a:lnTo>
                        <a:pt x="25714" y="91636"/>
                      </a:lnTo>
                      <a:lnTo>
                        <a:pt x="42857" y="120000"/>
                      </a:lnTo>
                      <a:lnTo>
                        <a:pt x="68571" y="85090"/>
                      </a:lnTo>
                      <a:lnTo>
                        <a:pt x="85714" y="58909"/>
                      </a:lnTo>
                      <a:lnTo>
                        <a:pt x="102857" y="34909"/>
                      </a:lnTo>
                      <a:lnTo>
                        <a:pt x="111428" y="15272"/>
                      </a:lnTo>
                      <a:lnTo>
                        <a:pt x="119999" y="0"/>
                      </a:lnTo>
                      <a:lnTo>
                        <a:pt x="115714" y="0"/>
                      </a:lnTo>
                      <a:lnTo>
                        <a:pt x="102857" y="10909"/>
                      </a:lnTo>
                      <a:lnTo>
                        <a:pt x="64285" y="26181"/>
                      </a:lnTo>
                      <a:lnTo>
                        <a:pt x="4285" y="45818"/>
                      </a:lnTo>
                      <a:close/>
                    </a:path>
                  </a:pathLst>
                </a:custGeom>
                <a:solidFill>
                  <a:srgbClr val="E0E0E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782" name="Shape 782"/>
              <p:cNvGrpSpPr/>
              <p:nvPr/>
            </p:nvGrpSpPr>
            <p:grpSpPr>
              <a:xfrm>
                <a:off x="1701800" y="4691062"/>
                <a:ext cx="163511" cy="128587"/>
                <a:chOff x="1701800" y="4691062"/>
                <a:chExt cx="163511" cy="128587"/>
              </a:xfrm>
            </p:grpSpPr>
            <p:sp>
              <p:nvSpPr>
                <p:cNvPr id="783" name="Shape 783"/>
                <p:cNvSpPr/>
                <p:nvPr/>
              </p:nvSpPr>
              <p:spPr>
                <a:xfrm>
                  <a:off x="1701800" y="4691062"/>
                  <a:ext cx="163511" cy="128587"/>
                </a:xfrm>
                <a:custGeom>
                  <a:pathLst>
                    <a:path extrusionOk="0" h="120000" w="120000">
                      <a:moveTo>
                        <a:pt x="112975" y="0"/>
                      </a:moveTo>
                      <a:lnTo>
                        <a:pt x="118829" y="19259"/>
                      </a:lnTo>
                      <a:lnTo>
                        <a:pt x="120000" y="35555"/>
                      </a:lnTo>
                      <a:lnTo>
                        <a:pt x="117658" y="56296"/>
                      </a:lnTo>
                      <a:lnTo>
                        <a:pt x="102439" y="66666"/>
                      </a:lnTo>
                      <a:lnTo>
                        <a:pt x="95414" y="65185"/>
                      </a:lnTo>
                      <a:lnTo>
                        <a:pt x="81365" y="96296"/>
                      </a:lnTo>
                      <a:lnTo>
                        <a:pt x="47414" y="115555"/>
                      </a:lnTo>
                      <a:lnTo>
                        <a:pt x="29268" y="120000"/>
                      </a:lnTo>
                      <a:lnTo>
                        <a:pt x="5853" y="115555"/>
                      </a:lnTo>
                      <a:lnTo>
                        <a:pt x="0" y="103703"/>
                      </a:lnTo>
                      <a:lnTo>
                        <a:pt x="1170" y="85925"/>
                      </a:lnTo>
                      <a:lnTo>
                        <a:pt x="16390" y="72592"/>
                      </a:lnTo>
                      <a:lnTo>
                        <a:pt x="28097" y="59259"/>
                      </a:lnTo>
                      <a:lnTo>
                        <a:pt x="42731" y="29629"/>
                      </a:lnTo>
                      <a:lnTo>
                        <a:pt x="52097" y="14814"/>
                      </a:lnTo>
                      <a:lnTo>
                        <a:pt x="52097" y="1481"/>
                      </a:lnTo>
                      <a:lnTo>
                        <a:pt x="112975" y="0"/>
                      </a:lnTo>
                      <a:close/>
                    </a:path>
                  </a:pathLst>
                </a:custGeom>
                <a:solidFill>
                  <a:srgbClr val="40404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84" name="Shape 784"/>
                <p:cNvSpPr/>
                <p:nvPr/>
              </p:nvSpPr>
              <p:spPr>
                <a:xfrm>
                  <a:off x="1749425" y="4708525"/>
                  <a:ext cx="74611" cy="53974"/>
                </a:xfrm>
                <a:custGeom>
                  <a:pathLst>
                    <a:path extrusionOk="0" h="120000" w="120000">
                      <a:moveTo>
                        <a:pt x="120000" y="28235"/>
                      </a:moveTo>
                      <a:lnTo>
                        <a:pt x="104516" y="77647"/>
                      </a:lnTo>
                      <a:lnTo>
                        <a:pt x="78709" y="120000"/>
                      </a:lnTo>
                      <a:lnTo>
                        <a:pt x="42580" y="109411"/>
                      </a:lnTo>
                      <a:lnTo>
                        <a:pt x="0" y="91764"/>
                      </a:lnTo>
                      <a:lnTo>
                        <a:pt x="24516" y="42352"/>
                      </a:lnTo>
                      <a:lnTo>
                        <a:pt x="32258" y="0"/>
                      </a:lnTo>
                      <a:lnTo>
                        <a:pt x="120000" y="28235"/>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85" name="Shape 785"/>
                <p:cNvSpPr/>
                <p:nvPr/>
              </p:nvSpPr>
              <p:spPr>
                <a:xfrm>
                  <a:off x="1709736" y="4752975"/>
                  <a:ext cx="87311" cy="42861"/>
                </a:xfrm>
                <a:custGeom>
                  <a:pathLst>
                    <a:path extrusionOk="0" h="120000" w="120000">
                      <a:moveTo>
                        <a:pt x="120000" y="35555"/>
                      </a:moveTo>
                      <a:lnTo>
                        <a:pt x="100183" y="84444"/>
                      </a:lnTo>
                      <a:lnTo>
                        <a:pt x="57247" y="115555"/>
                      </a:lnTo>
                      <a:lnTo>
                        <a:pt x="28623" y="120000"/>
                      </a:lnTo>
                      <a:lnTo>
                        <a:pt x="6605" y="111111"/>
                      </a:lnTo>
                      <a:lnTo>
                        <a:pt x="0" y="88888"/>
                      </a:lnTo>
                      <a:lnTo>
                        <a:pt x="22018" y="62222"/>
                      </a:lnTo>
                      <a:lnTo>
                        <a:pt x="50642" y="0"/>
                      </a:lnTo>
                      <a:lnTo>
                        <a:pt x="120000" y="35555"/>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786" name="Shape 786"/>
              <p:cNvGrpSpPr/>
              <p:nvPr/>
            </p:nvGrpSpPr>
            <p:grpSpPr>
              <a:xfrm>
                <a:off x="1909761" y="4668837"/>
                <a:ext cx="114300" cy="147636"/>
                <a:chOff x="1909761" y="4668837"/>
                <a:chExt cx="114300" cy="147636"/>
              </a:xfrm>
            </p:grpSpPr>
            <p:sp>
              <p:nvSpPr>
                <p:cNvPr id="787" name="Shape 787"/>
                <p:cNvSpPr/>
                <p:nvPr/>
              </p:nvSpPr>
              <p:spPr>
                <a:xfrm>
                  <a:off x="1909761" y="4668837"/>
                  <a:ext cx="114300" cy="147636"/>
                </a:xfrm>
                <a:custGeom>
                  <a:pathLst>
                    <a:path extrusionOk="0" h="120000" w="120000">
                      <a:moveTo>
                        <a:pt x="81666" y="16774"/>
                      </a:moveTo>
                      <a:lnTo>
                        <a:pt x="103333" y="56774"/>
                      </a:lnTo>
                      <a:lnTo>
                        <a:pt x="118333" y="72258"/>
                      </a:lnTo>
                      <a:lnTo>
                        <a:pt x="120000" y="83870"/>
                      </a:lnTo>
                      <a:lnTo>
                        <a:pt x="115000" y="98064"/>
                      </a:lnTo>
                      <a:lnTo>
                        <a:pt x="98333" y="114838"/>
                      </a:lnTo>
                      <a:lnTo>
                        <a:pt x="76666" y="120000"/>
                      </a:lnTo>
                      <a:lnTo>
                        <a:pt x="38333" y="120000"/>
                      </a:lnTo>
                      <a:lnTo>
                        <a:pt x="15000" y="108387"/>
                      </a:lnTo>
                      <a:lnTo>
                        <a:pt x="8333" y="95483"/>
                      </a:lnTo>
                      <a:lnTo>
                        <a:pt x="6666" y="77419"/>
                      </a:lnTo>
                      <a:lnTo>
                        <a:pt x="15000" y="64516"/>
                      </a:lnTo>
                      <a:lnTo>
                        <a:pt x="10000" y="59354"/>
                      </a:lnTo>
                      <a:lnTo>
                        <a:pt x="0" y="47741"/>
                      </a:lnTo>
                      <a:lnTo>
                        <a:pt x="3333" y="0"/>
                      </a:lnTo>
                      <a:lnTo>
                        <a:pt x="81666" y="16774"/>
                      </a:lnTo>
                      <a:close/>
                    </a:path>
                  </a:pathLst>
                </a:custGeom>
                <a:solidFill>
                  <a:srgbClr val="40404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88" name="Shape 788"/>
                <p:cNvSpPr/>
                <p:nvPr/>
              </p:nvSpPr>
              <p:spPr>
                <a:xfrm>
                  <a:off x="1928811" y="4743450"/>
                  <a:ext cx="87311" cy="57150"/>
                </a:xfrm>
                <a:custGeom>
                  <a:pathLst>
                    <a:path extrusionOk="0" h="120000" w="120000">
                      <a:moveTo>
                        <a:pt x="104727" y="6666"/>
                      </a:moveTo>
                      <a:lnTo>
                        <a:pt x="120000" y="33333"/>
                      </a:lnTo>
                      <a:lnTo>
                        <a:pt x="111272" y="86666"/>
                      </a:lnTo>
                      <a:lnTo>
                        <a:pt x="93818" y="110000"/>
                      </a:lnTo>
                      <a:lnTo>
                        <a:pt x="41454" y="120000"/>
                      </a:lnTo>
                      <a:lnTo>
                        <a:pt x="19636" y="103333"/>
                      </a:lnTo>
                      <a:lnTo>
                        <a:pt x="2181" y="76666"/>
                      </a:lnTo>
                      <a:lnTo>
                        <a:pt x="0" y="50000"/>
                      </a:lnTo>
                      <a:lnTo>
                        <a:pt x="8727" y="6666"/>
                      </a:lnTo>
                      <a:lnTo>
                        <a:pt x="52363" y="0"/>
                      </a:lnTo>
                      <a:lnTo>
                        <a:pt x="104727" y="6666"/>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89" name="Shape 789"/>
                <p:cNvSpPr/>
                <p:nvPr/>
              </p:nvSpPr>
              <p:spPr>
                <a:xfrm>
                  <a:off x="1925636" y="4695825"/>
                  <a:ext cx="74611" cy="47625"/>
                </a:xfrm>
                <a:custGeom>
                  <a:pathLst>
                    <a:path extrusionOk="0" h="120000" w="120000">
                      <a:moveTo>
                        <a:pt x="120000" y="112000"/>
                      </a:moveTo>
                      <a:lnTo>
                        <a:pt x="56170" y="112000"/>
                      </a:lnTo>
                      <a:lnTo>
                        <a:pt x="12765" y="120000"/>
                      </a:lnTo>
                      <a:lnTo>
                        <a:pt x="7659" y="88000"/>
                      </a:lnTo>
                      <a:lnTo>
                        <a:pt x="0" y="44000"/>
                      </a:lnTo>
                      <a:lnTo>
                        <a:pt x="20425" y="0"/>
                      </a:lnTo>
                      <a:lnTo>
                        <a:pt x="86808" y="4000"/>
                      </a:lnTo>
                      <a:lnTo>
                        <a:pt x="104680" y="36000"/>
                      </a:lnTo>
                      <a:lnTo>
                        <a:pt x="120000" y="112000"/>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790" name="Shape 790"/>
              <p:cNvSpPr/>
              <p:nvPr/>
            </p:nvSpPr>
            <p:spPr>
              <a:xfrm>
                <a:off x="1649411" y="3563937"/>
                <a:ext cx="466725" cy="1165224"/>
              </a:xfrm>
              <a:custGeom>
                <a:pathLst>
                  <a:path extrusionOk="0" h="120000" w="120000">
                    <a:moveTo>
                      <a:pt x="59897" y="21662"/>
                    </a:moveTo>
                    <a:lnTo>
                      <a:pt x="58671" y="19455"/>
                    </a:lnTo>
                    <a:lnTo>
                      <a:pt x="57035" y="17329"/>
                    </a:lnTo>
                    <a:lnTo>
                      <a:pt x="55809" y="15367"/>
                    </a:lnTo>
                    <a:lnTo>
                      <a:pt x="53764" y="13405"/>
                    </a:lnTo>
                    <a:lnTo>
                      <a:pt x="51720" y="11280"/>
                    </a:lnTo>
                    <a:lnTo>
                      <a:pt x="49676" y="9482"/>
                    </a:lnTo>
                    <a:lnTo>
                      <a:pt x="47223" y="6539"/>
                    </a:lnTo>
                    <a:lnTo>
                      <a:pt x="46405" y="3269"/>
                    </a:lnTo>
                    <a:lnTo>
                      <a:pt x="46814" y="817"/>
                    </a:lnTo>
                    <a:lnTo>
                      <a:pt x="41090" y="3433"/>
                    </a:lnTo>
                    <a:lnTo>
                      <a:pt x="35775" y="4577"/>
                    </a:lnTo>
                    <a:lnTo>
                      <a:pt x="26575" y="6049"/>
                    </a:lnTo>
                    <a:lnTo>
                      <a:pt x="20034" y="6539"/>
                    </a:lnTo>
                    <a:lnTo>
                      <a:pt x="16354" y="7029"/>
                    </a:lnTo>
                    <a:lnTo>
                      <a:pt x="13083" y="7683"/>
                    </a:lnTo>
                    <a:lnTo>
                      <a:pt x="11448" y="8991"/>
                    </a:lnTo>
                    <a:lnTo>
                      <a:pt x="10630" y="10626"/>
                    </a:lnTo>
                    <a:lnTo>
                      <a:pt x="9403" y="13242"/>
                    </a:lnTo>
                    <a:lnTo>
                      <a:pt x="9403" y="16512"/>
                    </a:lnTo>
                    <a:lnTo>
                      <a:pt x="5724" y="23787"/>
                    </a:lnTo>
                    <a:lnTo>
                      <a:pt x="2453" y="26730"/>
                    </a:lnTo>
                    <a:lnTo>
                      <a:pt x="1635" y="29673"/>
                    </a:lnTo>
                    <a:lnTo>
                      <a:pt x="1226" y="31798"/>
                    </a:lnTo>
                    <a:lnTo>
                      <a:pt x="0" y="34250"/>
                    </a:lnTo>
                    <a:lnTo>
                      <a:pt x="1635" y="35885"/>
                    </a:lnTo>
                    <a:lnTo>
                      <a:pt x="4497" y="37193"/>
                    </a:lnTo>
                    <a:lnTo>
                      <a:pt x="7359" y="37847"/>
                    </a:lnTo>
                    <a:lnTo>
                      <a:pt x="13901" y="37193"/>
                    </a:lnTo>
                    <a:lnTo>
                      <a:pt x="22487" y="36539"/>
                    </a:lnTo>
                    <a:lnTo>
                      <a:pt x="23304" y="41607"/>
                    </a:lnTo>
                    <a:lnTo>
                      <a:pt x="18807" y="47656"/>
                    </a:lnTo>
                    <a:lnTo>
                      <a:pt x="20851" y="48474"/>
                    </a:lnTo>
                    <a:lnTo>
                      <a:pt x="16763" y="58446"/>
                    </a:lnTo>
                    <a:lnTo>
                      <a:pt x="20851" y="59100"/>
                    </a:lnTo>
                    <a:lnTo>
                      <a:pt x="17580" y="82479"/>
                    </a:lnTo>
                    <a:lnTo>
                      <a:pt x="27393" y="110844"/>
                    </a:lnTo>
                    <a:lnTo>
                      <a:pt x="26166" y="114277"/>
                    </a:lnTo>
                    <a:lnTo>
                      <a:pt x="29642" y="118528"/>
                    </a:lnTo>
                    <a:lnTo>
                      <a:pt x="33730" y="120000"/>
                    </a:lnTo>
                    <a:lnTo>
                      <a:pt x="39863" y="119509"/>
                    </a:lnTo>
                    <a:lnTo>
                      <a:pt x="49676" y="118528"/>
                    </a:lnTo>
                    <a:lnTo>
                      <a:pt x="54991" y="117384"/>
                    </a:lnTo>
                    <a:lnTo>
                      <a:pt x="56218" y="113460"/>
                    </a:lnTo>
                    <a:lnTo>
                      <a:pt x="54991" y="111008"/>
                    </a:lnTo>
                    <a:lnTo>
                      <a:pt x="53764" y="88038"/>
                    </a:lnTo>
                    <a:lnTo>
                      <a:pt x="54991" y="71525"/>
                    </a:lnTo>
                    <a:lnTo>
                      <a:pt x="57444" y="61553"/>
                    </a:lnTo>
                    <a:lnTo>
                      <a:pt x="59488" y="71525"/>
                    </a:lnTo>
                    <a:lnTo>
                      <a:pt x="64395" y="113133"/>
                    </a:lnTo>
                    <a:lnTo>
                      <a:pt x="65621" y="117220"/>
                    </a:lnTo>
                    <a:lnTo>
                      <a:pt x="69301" y="117547"/>
                    </a:lnTo>
                    <a:lnTo>
                      <a:pt x="77478" y="119509"/>
                    </a:lnTo>
                    <a:lnTo>
                      <a:pt x="81567" y="119182"/>
                    </a:lnTo>
                    <a:lnTo>
                      <a:pt x="86473" y="117547"/>
                    </a:lnTo>
                    <a:lnTo>
                      <a:pt x="88926" y="117057"/>
                    </a:lnTo>
                    <a:lnTo>
                      <a:pt x="90971" y="113297"/>
                    </a:lnTo>
                    <a:lnTo>
                      <a:pt x="97512" y="74468"/>
                    </a:lnTo>
                    <a:lnTo>
                      <a:pt x="98330" y="59427"/>
                    </a:lnTo>
                    <a:lnTo>
                      <a:pt x="101601" y="58283"/>
                    </a:lnTo>
                    <a:lnTo>
                      <a:pt x="98739" y="48147"/>
                    </a:lnTo>
                    <a:lnTo>
                      <a:pt x="100783" y="46839"/>
                    </a:lnTo>
                    <a:lnTo>
                      <a:pt x="98739" y="42261"/>
                    </a:lnTo>
                    <a:lnTo>
                      <a:pt x="117546" y="36049"/>
                    </a:lnTo>
                    <a:lnTo>
                      <a:pt x="120000" y="34414"/>
                    </a:lnTo>
                    <a:lnTo>
                      <a:pt x="120000" y="31471"/>
                    </a:lnTo>
                    <a:lnTo>
                      <a:pt x="118773" y="27874"/>
                    </a:lnTo>
                    <a:lnTo>
                      <a:pt x="115502" y="23787"/>
                    </a:lnTo>
                    <a:lnTo>
                      <a:pt x="113049" y="19455"/>
                    </a:lnTo>
                    <a:lnTo>
                      <a:pt x="112640" y="15858"/>
                    </a:lnTo>
                    <a:lnTo>
                      <a:pt x="111413" y="12752"/>
                    </a:lnTo>
                    <a:lnTo>
                      <a:pt x="110187" y="9809"/>
                    </a:lnTo>
                    <a:lnTo>
                      <a:pt x="109778" y="7356"/>
                    </a:lnTo>
                    <a:lnTo>
                      <a:pt x="104463" y="5231"/>
                    </a:lnTo>
                    <a:lnTo>
                      <a:pt x="97103" y="4741"/>
                    </a:lnTo>
                    <a:lnTo>
                      <a:pt x="89335" y="3923"/>
                    </a:lnTo>
                    <a:lnTo>
                      <a:pt x="85247" y="3269"/>
                    </a:lnTo>
                    <a:lnTo>
                      <a:pt x="79931" y="2288"/>
                    </a:lnTo>
                    <a:lnTo>
                      <a:pt x="75025" y="0"/>
                    </a:lnTo>
                    <a:lnTo>
                      <a:pt x="75025" y="3106"/>
                    </a:lnTo>
                    <a:lnTo>
                      <a:pt x="74616" y="5068"/>
                    </a:lnTo>
                    <a:lnTo>
                      <a:pt x="72572" y="7847"/>
                    </a:lnTo>
                    <a:lnTo>
                      <a:pt x="70936" y="10299"/>
                    </a:lnTo>
                    <a:lnTo>
                      <a:pt x="68892" y="12915"/>
                    </a:lnTo>
                    <a:lnTo>
                      <a:pt x="66439" y="15367"/>
                    </a:lnTo>
                    <a:lnTo>
                      <a:pt x="63986" y="17820"/>
                    </a:lnTo>
                    <a:lnTo>
                      <a:pt x="59897" y="21662"/>
                    </a:lnTo>
                    <a:close/>
                  </a:path>
                </a:pathLst>
              </a:custGeom>
              <a:solidFill>
                <a:srgbClr val="FFFFCC"/>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791" name="Shape 791"/>
              <p:cNvGrpSpPr/>
              <p:nvPr/>
            </p:nvGrpSpPr>
            <p:grpSpPr>
              <a:xfrm>
                <a:off x="1793875" y="3365500"/>
                <a:ext cx="155574" cy="238125"/>
                <a:chOff x="1793875" y="3365500"/>
                <a:chExt cx="155574" cy="238125"/>
              </a:xfrm>
            </p:grpSpPr>
            <p:sp>
              <p:nvSpPr>
                <p:cNvPr id="792" name="Shape 792"/>
                <p:cNvSpPr/>
                <p:nvPr/>
              </p:nvSpPr>
              <p:spPr>
                <a:xfrm>
                  <a:off x="1847850" y="3514725"/>
                  <a:ext cx="84137" cy="88900"/>
                </a:xfrm>
                <a:custGeom>
                  <a:pathLst>
                    <a:path extrusionOk="0" h="120000" w="120000">
                      <a:moveTo>
                        <a:pt x="0" y="87857"/>
                      </a:moveTo>
                      <a:lnTo>
                        <a:pt x="6792" y="107142"/>
                      </a:lnTo>
                      <a:lnTo>
                        <a:pt x="15849" y="113571"/>
                      </a:lnTo>
                      <a:lnTo>
                        <a:pt x="27169" y="119999"/>
                      </a:lnTo>
                      <a:lnTo>
                        <a:pt x="45283" y="119999"/>
                      </a:lnTo>
                      <a:lnTo>
                        <a:pt x="58867" y="113571"/>
                      </a:lnTo>
                      <a:lnTo>
                        <a:pt x="76981" y="104999"/>
                      </a:lnTo>
                      <a:lnTo>
                        <a:pt x="90566" y="96428"/>
                      </a:lnTo>
                      <a:lnTo>
                        <a:pt x="101886" y="87857"/>
                      </a:lnTo>
                      <a:lnTo>
                        <a:pt x="110943" y="79285"/>
                      </a:lnTo>
                      <a:lnTo>
                        <a:pt x="120000" y="64285"/>
                      </a:lnTo>
                      <a:lnTo>
                        <a:pt x="120000" y="55714"/>
                      </a:lnTo>
                      <a:lnTo>
                        <a:pt x="120000" y="44999"/>
                      </a:lnTo>
                      <a:lnTo>
                        <a:pt x="120000" y="27857"/>
                      </a:lnTo>
                      <a:lnTo>
                        <a:pt x="117735" y="0"/>
                      </a:lnTo>
                      <a:lnTo>
                        <a:pt x="0" y="87857"/>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793" name="Shape 793"/>
                <p:cNvGrpSpPr/>
                <p:nvPr/>
              </p:nvGrpSpPr>
              <p:grpSpPr>
                <a:xfrm>
                  <a:off x="1793875" y="3365500"/>
                  <a:ext cx="155574" cy="223837"/>
                  <a:chOff x="1793875" y="3365500"/>
                  <a:chExt cx="155574" cy="223837"/>
                </a:xfrm>
              </p:grpSpPr>
              <p:sp>
                <p:nvSpPr>
                  <p:cNvPr id="794" name="Shape 794"/>
                  <p:cNvSpPr/>
                  <p:nvPr/>
                </p:nvSpPr>
                <p:spPr>
                  <a:xfrm>
                    <a:off x="1793875" y="3365500"/>
                    <a:ext cx="155574" cy="150811"/>
                  </a:xfrm>
                  <a:custGeom>
                    <a:pathLst>
                      <a:path extrusionOk="0" h="120000" w="120000">
                        <a:moveTo>
                          <a:pt x="40408" y="0"/>
                        </a:moveTo>
                        <a:lnTo>
                          <a:pt x="24489" y="11368"/>
                        </a:lnTo>
                        <a:lnTo>
                          <a:pt x="18367" y="22736"/>
                        </a:lnTo>
                        <a:lnTo>
                          <a:pt x="6122" y="30315"/>
                        </a:lnTo>
                        <a:lnTo>
                          <a:pt x="2448" y="39157"/>
                        </a:lnTo>
                        <a:lnTo>
                          <a:pt x="0" y="56842"/>
                        </a:lnTo>
                        <a:lnTo>
                          <a:pt x="0" y="69473"/>
                        </a:lnTo>
                        <a:lnTo>
                          <a:pt x="2448" y="80842"/>
                        </a:lnTo>
                        <a:lnTo>
                          <a:pt x="9795" y="88421"/>
                        </a:lnTo>
                        <a:lnTo>
                          <a:pt x="108979" y="120000"/>
                        </a:lnTo>
                        <a:lnTo>
                          <a:pt x="111428" y="102315"/>
                        </a:lnTo>
                        <a:lnTo>
                          <a:pt x="115102" y="88421"/>
                        </a:lnTo>
                        <a:lnTo>
                          <a:pt x="119999" y="75789"/>
                        </a:lnTo>
                        <a:lnTo>
                          <a:pt x="119999" y="59368"/>
                        </a:lnTo>
                        <a:lnTo>
                          <a:pt x="117551" y="42947"/>
                        </a:lnTo>
                        <a:lnTo>
                          <a:pt x="112653" y="30315"/>
                        </a:lnTo>
                        <a:lnTo>
                          <a:pt x="105306" y="17684"/>
                        </a:lnTo>
                        <a:lnTo>
                          <a:pt x="95510" y="10105"/>
                        </a:lnTo>
                        <a:lnTo>
                          <a:pt x="83265" y="2526"/>
                        </a:lnTo>
                        <a:lnTo>
                          <a:pt x="59999" y="0"/>
                        </a:lnTo>
                        <a:lnTo>
                          <a:pt x="40408" y="0"/>
                        </a:lnTo>
                        <a:close/>
                      </a:path>
                    </a:pathLst>
                  </a:custGeom>
                  <a:solidFill>
                    <a:srgbClr val="40200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795" name="Shape 795"/>
                  <p:cNvGrpSpPr/>
                  <p:nvPr/>
                </p:nvGrpSpPr>
                <p:grpSpPr>
                  <a:xfrm>
                    <a:off x="1803400" y="3427412"/>
                    <a:ext cx="134936" cy="161925"/>
                    <a:chOff x="1803400" y="3427412"/>
                    <a:chExt cx="134936" cy="161925"/>
                  </a:xfrm>
                </p:grpSpPr>
                <p:sp>
                  <p:nvSpPr>
                    <p:cNvPr id="796" name="Shape 796"/>
                    <p:cNvSpPr/>
                    <p:nvPr/>
                  </p:nvSpPr>
                  <p:spPr>
                    <a:xfrm>
                      <a:off x="1803400" y="3427412"/>
                      <a:ext cx="134936" cy="161925"/>
                    </a:xfrm>
                    <a:custGeom>
                      <a:pathLst>
                        <a:path extrusionOk="0" h="120000" w="120000">
                          <a:moveTo>
                            <a:pt x="0" y="36470"/>
                          </a:moveTo>
                          <a:lnTo>
                            <a:pt x="4235" y="41176"/>
                          </a:lnTo>
                          <a:lnTo>
                            <a:pt x="4235" y="48235"/>
                          </a:lnTo>
                          <a:lnTo>
                            <a:pt x="5647" y="55294"/>
                          </a:lnTo>
                          <a:lnTo>
                            <a:pt x="8470" y="65882"/>
                          </a:lnTo>
                          <a:lnTo>
                            <a:pt x="12705" y="76470"/>
                          </a:lnTo>
                          <a:lnTo>
                            <a:pt x="16941" y="88235"/>
                          </a:lnTo>
                          <a:lnTo>
                            <a:pt x="21176" y="101176"/>
                          </a:lnTo>
                          <a:lnTo>
                            <a:pt x="25411" y="108235"/>
                          </a:lnTo>
                          <a:lnTo>
                            <a:pt x="29647" y="112941"/>
                          </a:lnTo>
                          <a:lnTo>
                            <a:pt x="35294" y="118823"/>
                          </a:lnTo>
                          <a:lnTo>
                            <a:pt x="43764" y="120000"/>
                          </a:lnTo>
                          <a:lnTo>
                            <a:pt x="53647" y="117647"/>
                          </a:lnTo>
                          <a:lnTo>
                            <a:pt x="64941" y="114117"/>
                          </a:lnTo>
                          <a:lnTo>
                            <a:pt x="72000" y="111764"/>
                          </a:lnTo>
                          <a:lnTo>
                            <a:pt x="80470" y="107058"/>
                          </a:lnTo>
                          <a:lnTo>
                            <a:pt x="87529" y="103529"/>
                          </a:lnTo>
                          <a:lnTo>
                            <a:pt x="93176" y="98823"/>
                          </a:lnTo>
                          <a:lnTo>
                            <a:pt x="98823" y="91764"/>
                          </a:lnTo>
                          <a:lnTo>
                            <a:pt x="105882" y="84705"/>
                          </a:lnTo>
                          <a:lnTo>
                            <a:pt x="111529" y="76470"/>
                          </a:lnTo>
                          <a:lnTo>
                            <a:pt x="112941" y="63529"/>
                          </a:lnTo>
                          <a:lnTo>
                            <a:pt x="112941" y="55294"/>
                          </a:lnTo>
                          <a:lnTo>
                            <a:pt x="115764" y="49411"/>
                          </a:lnTo>
                          <a:lnTo>
                            <a:pt x="120000" y="43529"/>
                          </a:lnTo>
                          <a:lnTo>
                            <a:pt x="120000" y="36470"/>
                          </a:lnTo>
                          <a:lnTo>
                            <a:pt x="118588" y="27058"/>
                          </a:lnTo>
                          <a:lnTo>
                            <a:pt x="112941" y="21176"/>
                          </a:lnTo>
                          <a:lnTo>
                            <a:pt x="107294" y="21176"/>
                          </a:lnTo>
                          <a:lnTo>
                            <a:pt x="103058" y="24705"/>
                          </a:lnTo>
                          <a:lnTo>
                            <a:pt x="100235" y="31764"/>
                          </a:lnTo>
                          <a:lnTo>
                            <a:pt x="96000" y="21176"/>
                          </a:lnTo>
                          <a:lnTo>
                            <a:pt x="90352" y="20000"/>
                          </a:lnTo>
                          <a:lnTo>
                            <a:pt x="84705" y="18823"/>
                          </a:lnTo>
                          <a:lnTo>
                            <a:pt x="63529" y="14117"/>
                          </a:lnTo>
                          <a:lnTo>
                            <a:pt x="46588" y="4705"/>
                          </a:lnTo>
                          <a:lnTo>
                            <a:pt x="29647" y="0"/>
                          </a:lnTo>
                          <a:lnTo>
                            <a:pt x="14117" y="0"/>
                          </a:lnTo>
                          <a:lnTo>
                            <a:pt x="4235" y="4705"/>
                          </a:lnTo>
                          <a:lnTo>
                            <a:pt x="1411" y="21176"/>
                          </a:lnTo>
                          <a:lnTo>
                            <a:pt x="0" y="29411"/>
                          </a:lnTo>
                          <a:lnTo>
                            <a:pt x="0" y="36470"/>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97" name="Shape 797"/>
                    <p:cNvSpPr/>
                    <p:nvPr/>
                  </p:nvSpPr>
                  <p:spPr>
                    <a:xfrm>
                      <a:off x="1827211" y="3549650"/>
                      <a:ext cx="42861" cy="7937"/>
                    </a:xfrm>
                    <a:custGeom>
                      <a:pathLst>
                        <a:path extrusionOk="0" h="120000" w="120000">
                          <a:moveTo>
                            <a:pt x="4444" y="120000"/>
                          </a:moveTo>
                          <a:lnTo>
                            <a:pt x="0" y="72000"/>
                          </a:lnTo>
                          <a:lnTo>
                            <a:pt x="0" y="24000"/>
                          </a:lnTo>
                          <a:lnTo>
                            <a:pt x="4444" y="48000"/>
                          </a:lnTo>
                          <a:lnTo>
                            <a:pt x="26666" y="24000"/>
                          </a:lnTo>
                          <a:lnTo>
                            <a:pt x="40000" y="24000"/>
                          </a:lnTo>
                          <a:lnTo>
                            <a:pt x="48888" y="0"/>
                          </a:lnTo>
                          <a:lnTo>
                            <a:pt x="84444" y="24000"/>
                          </a:lnTo>
                          <a:lnTo>
                            <a:pt x="102222" y="48000"/>
                          </a:lnTo>
                          <a:lnTo>
                            <a:pt x="106666" y="24000"/>
                          </a:lnTo>
                          <a:lnTo>
                            <a:pt x="115555" y="24000"/>
                          </a:lnTo>
                          <a:lnTo>
                            <a:pt x="115555" y="72000"/>
                          </a:lnTo>
                          <a:lnTo>
                            <a:pt x="120000" y="120000"/>
                          </a:lnTo>
                          <a:lnTo>
                            <a:pt x="106666" y="72000"/>
                          </a:lnTo>
                          <a:lnTo>
                            <a:pt x="84444" y="48000"/>
                          </a:lnTo>
                          <a:lnTo>
                            <a:pt x="53333" y="48000"/>
                          </a:lnTo>
                          <a:lnTo>
                            <a:pt x="40000" y="72000"/>
                          </a:lnTo>
                          <a:lnTo>
                            <a:pt x="26666" y="48000"/>
                          </a:lnTo>
                          <a:lnTo>
                            <a:pt x="13333" y="72000"/>
                          </a:lnTo>
                          <a:lnTo>
                            <a:pt x="4444" y="72000"/>
                          </a:lnTo>
                          <a:lnTo>
                            <a:pt x="4444" y="12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98" name="Shape 798"/>
                    <p:cNvSpPr/>
                    <p:nvPr/>
                  </p:nvSpPr>
                  <p:spPr>
                    <a:xfrm>
                      <a:off x="1835150" y="3562350"/>
                      <a:ext cx="20636" cy="3174"/>
                    </a:xfrm>
                    <a:custGeom>
                      <a:pathLst>
                        <a:path extrusionOk="0" h="120000" w="120000">
                          <a:moveTo>
                            <a:pt x="0" y="0"/>
                          </a:moveTo>
                          <a:lnTo>
                            <a:pt x="27692" y="0"/>
                          </a:lnTo>
                          <a:lnTo>
                            <a:pt x="55384" y="0"/>
                          </a:lnTo>
                          <a:lnTo>
                            <a:pt x="120000" y="0"/>
                          </a:lnTo>
                          <a:lnTo>
                            <a:pt x="64615" y="120000"/>
                          </a:lnTo>
                          <a:lnTo>
                            <a:pt x="27692" y="6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799" name="Shape 799"/>
                    <p:cNvSpPr/>
                    <p:nvPr/>
                  </p:nvSpPr>
                  <p:spPr>
                    <a:xfrm>
                      <a:off x="1841500" y="3578225"/>
                      <a:ext cx="14287" cy="7937"/>
                    </a:xfrm>
                    <a:custGeom>
                      <a:pathLst>
                        <a:path extrusionOk="0" h="120000" w="120000">
                          <a:moveTo>
                            <a:pt x="0" y="0"/>
                          </a:moveTo>
                          <a:lnTo>
                            <a:pt x="53333" y="24000"/>
                          </a:lnTo>
                          <a:lnTo>
                            <a:pt x="66666" y="120000"/>
                          </a:lnTo>
                          <a:lnTo>
                            <a:pt x="66666" y="24000"/>
                          </a:lnTo>
                          <a:lnTo>
                            <a:pt x="120000" y="0"/>
                          </a:lnTo>
                          <a:lnTo>
                            <a:pt x="53333" y="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00" name="Shape 800"/>
                    <p:cNvSpPr/>
                    <p:nvPr/>
                  </p:nvSpPr>
                  <p:spPr>
                    <a:xfrm>
                      <a:off x="1922461" y="3471862"/>
                      <a:ext cx="6349" cy="17461"/>
                    </a:xfrm>
                    <a:custGeom>
                      <a:pathLst>
                        <a:path extrusionOk="0" h="120000" w="120000">
                          <a:moveTo>
                            <a:pt x="30000" y="0"/>
                          </a:moveTo>
                          <a:lnTo>
                            <a:pt x="0" y="21818"/>
                          </a:lnTo>
                          <a:lnTo>
                            <a:pt x="30000" y="43636"/>
                          </a:lnTo>
                          <a:lnTo>
                            <a:pt x="60000" y="76363"/>
                          </a:lnTo>
                          <a:lnTo>
                            <a:pt x="30000" y="120000"/>
                          </a:lnTo>
                          <a:lnTo>
                            <a:pt x="120000" y="54545"/>
                          </a:lnTo>
                          <a:lnTo>
                            <a:pt x="3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01" name="Shape 801"/>
                    <p:cNvSpPr/>
                    <p:nvPr/>
                  </p:nvSpPr>
                  <p:spPr>
                    <a:xfrm>
                      <a:off x="1922461" y="3462337"/>
                      <a:ext cx="9524" cy="26987"/>
                    </a:xfrm>
                    <a:custGeom>
                      <a:pathLst>
                        <a:path extrusionOk="0" h="120000" w="120000">
                          <a:moveTo>
                            <a:pt x="20000" y="42352"/>
                          </a:moveTo>
                          <a:lnTo>
                            <a:pt x="0" y="28235"/>
                          </a:lnTo>
                          <a:lnTo>
                            <a:pt x="20000" y="0"/>
                          </a:lnTo>
                          <a:lnTo>
                            <a:pt x="60000" y="0"/>
                          </a:lnTo>
                          <a:lnTo>
                            <a:pt x="100000" y="14117"/>
                          </a:lnTo>
                          <a:lnTo>
                            <a:pt x="120000" y="56470"/>
                          </a:lnTo>
                          <a:lnTo>
                            <a:pt x="100000" y="105882"/>
                          </a:lnTo>
                          <a:lnTo>
                            <a:pt x="60000" y="120000"/>
                          </a:lnTo>
                          <a:lnTo>
                            <a:pt x="100000" y="91764"/>
                          </a:lnTo>
                          <a:lnTo>
                            <a:pt x="100000" y="42352"/>
                          </a:lnTo>
                          <a:lnTo>
                            <a:pt x="80000" y="14117"/>
                          </a:lnTo>
                          <a:lnTo>
                            <a:pt x="40000" y="14117"/>
                          </a:lnTo>
                          <a:lnTo>
                            <a:pt x="20000" y="42352"/>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02" name="Shape 802"/>
                    <p:cNvSpPr/>
                    <p:nvPr/>
                  </p:nvSpPr>
                  <p:spPr>
                    <a:xfrm>
                      <a:off x="1922461" y="3502025"/>
                      <a:ext cx="6349" cy="7937"/>
                    </a:xfrm>
                    <a:custGeom>
                      <a:pathLst>
                        <a:path extrusionOk="0" h="120000" w="120000">
                          <a:moveTo>
                            <a:pt x="120000" y="48000"/>
                          </a:moveTo>
                          <a:lnTo>
                            <a:pt x="120000" y="0"/>
                          </a:lnTo>
                          <a:lnTo>
                            <a:pt x="60000" y="24000"/>
                          </a:lnTo>
                          <a:lnTo>
                            <a:pt x="0" y="24000"/>
                          </a:lnTo>
                          <a:lnTo>
                            <a:pt x="120000" y="120000"/>
                          </a:lnTo>
                          <a:lnTo>
                            <a:pt x="120000" y="48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03" name="Shape 803"/>
                    <p:cNvSpPr/>
                    <p:nvPr/>
                  </p:nvSpPr>
                  <p:spPr>
                    <a:xfrm>
                      <a:off x="1898650" y="3502025"/>
                      <a:ext cx="7937" cy="11112"/>
                    </a:xfrm>
                    <a:custGeom>
                      <a:pathLst>
                        <a:path extrusionOk="0" h="120000" w="120000">
                          <a:moveTo>
                            <a:pt x="120000" y="0"/>
                          </a:moveTo>
                          <a:lnTo>
                            <a:pt x="0" y="51428"/>
                          </a:lnTo>
                          <a:lnTo>
                            <a:pt x="0" y="119999"/>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804" name="Shape 804"/>
                    <p:cNvGrpSpPr/>
                    <p:nvPr/>
                  </p:nvGrpSpPr>
                  <p:grpSpPr>
                    <a:xfrm>
                      <a:off x="1844675" y="3470275"/>
                      <a:ext cx="41275" cy="23812"/>
                      <a:chOff x="1844675" y="3470275"/>
                      <a:chExt cx="41275" cy="23812"/>
                    </a:xfrm>
                  </p:grpSpPr>
                  <p:sp>
                    <p:nvSpPr>
                      <p:cNvPr id="805" name="Shape 805"/>
                      <p:cNvSpPr/>
                      <p:nvPr/>
                    </p:nvSpPr>
                    <p:spPr>
                      <a:xfrm>
                        <a:off x="1854200" y="3481387"/>
                        <a:ext cx="23812" cy="12699"/>
                      </a:xfrm>
                      <a:custGeom>
                        <a:pathLst>
                          <a:path extrusionOk="0" h="120000" w="120000">
                            <a:moveTo>
                              <a:pt x="16000" y="15000"/>
                            </a:moveTo>
                            <a:lnTo>
                              <a:pt x="0" y="45000"/>
                            </a:lnTo>
                            <a:lnTo>
                              <a:pt x="8000" y="45000"/>
                            </a:lnTo>
                            <a:lnTo>
                              <a:pt x="16000" y="60000"/>
                            </a:lnTo>
                            <a:lnTo>
                              <a:pt x="24000" y="105000"/>
                            </a:lnTo>
                            <a:lnTo>
                              <a:pt x="40000" y="120000"/>
                            </a:lnTo>
                            <a:lnTo>
                              <a:pt x="24000" y="90000"/>
                            </a:lnTo>
                            <a:lnTo>
                              <a:pt x="24000" y="60000"/>
                            </a:lnTo>
                            <a:lnTo>
                              <a:pt x="48000" y="75000"/>
                            </a:lnTo>
                            <a:lnTo>
                              <a:pt x="64000" y="75000"/>
                            </a:lnTo>
                            <a:lnTo>
                              <a:pt x="88000" y="60000"/>
                            </a:lnTo>
                            <a:lnTo>
                              <a:pt x="104000" y="30000"/>
                            </a:lnTo>
                            <a:lnTo>
                              <a:pt x="120000" y="30000"/>
                            </a:lnTo>
                            <a:lnTo>
                              <a:pt x="96000" y="0"/>
                            </a:lnTo>
                            <a:lnTo>
                              <a:pt x="72000" y="0"/>
                            </a:lnTo>
                            <a:lnTo>
                              <a:pt x="48000" y="0"/>
                            </a:lnTo>
                            <a:lnTo>
                              <a:pt x="32000" y="0"/>
                            </a:lnTo>
                            <a:lnTo>
                              <a:pt x="16000" y="15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06" name="Shape 806"/>
                      <p:cNvSpPr/>
                      <p:nvPr/>
                    </p:nvSpPr>
                    <p:spPr>
                      <a:xfrm>
                        <a:off x="1844675" y="3470275"/>
                        <a:ext cx="41275" cy="11112"/>
                      </a:xfrm>
                      <a:custGeom>
                        <a:pathLst>
                          <a:path extrusionOk="0" h="120000" w="120000">
                            <a:moveTo>
                              <a:pt x="0" y="68571"/>
                            </a:moveTo>
                            <a:lnTo>
                              <a:pt x="13846" y="119999"/>
                            </a:lnTo>
                            <a:lnTo>
                              <a:pt x="41538" y="68571"/>
                            </a:lnTo>
                            <a:lnTo>
                              <a:pt x="73846" y="34285"/>
                            </a:lnTo>
                            <a:lnTo>
                              <a:pt x="120000" y="51428"/>
                            </a:lnTo>
                            <a:lnTo>
                              <a:pt x="83076" y="17142"/>
                            </a:lnTo>
                            <a:lnTo>
                              <a:pt x="92307" y="0"/>
                            </a:lnTo>
                            <a:lnTo>
                              <a:pt x="69230" y="0"/>
                            </a:lnTo>
                            <a:lnTo>
                              <a:pt x="50769" y="17142"/>
                            </a:lnTo>
                            <a:lnTo>
                              <a:pt x="60000" y="0"/>
                            </a:lnTo>
                            <a:lnTo>
                              <a:pt x="36923" y="17142"/>
                            </a:lnTo>
                            <a:lnTo>
                              <a:pt x="23076" y="51428"/>
                            </a:lnTo>
                            <a:lnTo>
                              <a:pt x="27692" y="17142"/>
                            </a:lnTo>
                            <a:lnTo>
                              <a:pt x="0" y="68571"/>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07" name="Shape 807"/>
                      <p:cNvSpPr/>
                      <p:nvPr/>
                    </p:nvSpPr>
                    <p:spPr>
                      <a:xfrm>
                        <a:off x="1857375" y="3484562"/>
                        <a:ext cx="3174" cy="3174"/>
                      </a:xfrm>
                      <a:custGeom>
                        <a:pathLst>
                          <a:path extrusionOk="0" h="120000" w="120000">
                            <a:moveTo>
                              <a:pt x="60000" y="0"/>
                            </a:moveTo>
                            <a:lnTo>
                              <a:pt x="0" y="60000"/>
                            </a:lnTo>
                            <a:lnTo>
                              <a:pt x="120000" y="120000"/>
                            </a:lnTo>
                            <a:lnTo>
                              <a:pt x="120000" y="60000"/>
                            </a:lnTo>
                            <a:lnTo>
                              <a:pt x="60000" y="0"/>
                            </a:lnTo>
                            <a:close/>
                          </a:path>
                        </a:pathLst>
                      </a:custGeom>
                      <a:solidFill>
                        <a:srgbClr val="FFC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08" name="Shape 808"/>
                      <p:cNvSpPr/>
                      <p:nvPr/>
                    </p:nvSpPr>
                    <p:spPr>
                      <a:xfrm>
                        <a:off x="1855786" y="3478212"/>
                        <a:ext cx="19049" cy="4762"/>
                      </a:xfrm>
                      <a:custGeom>
                        <a:pathLst>
                          <a:path extrusionOk="0" h="120000" w="120000">
                            <a:moveTo>
                              <a:pt x="0" y="120000"/>
                            </a:moveTo>
                            <a:lnTo>
                              <a:pt x="30000" y="40000"/>
                            </a:lnTo>
                            <a:lnTo>
                              <a:pt x="60000" y="40000"/>
                            </a:lnTo>
                            <a:lnTo>
                              <a:pt x="90000" y="40000"/>
                            </a:lnTo>
                            <a:lnTo>
                              <a:pt x="120000" y="80000"/>
                            </a:lnTo>
                            <a:lnTo>
                              <a:pt x="90000" y="0"/>
                            </a:lnTo>
                            <a:lnTo>
                              <a:pt x="60000" y="0"/>
                            </a:lnTo>
                            <a:lnTo>
                              <a:pt x="40000" y="0"/>
                            </a:lnTo>
                            <a:lnTo>
                              <a:pt x="20000" y="40000"/>
                            </a:lnTo>
                            <a:lnTo>
                              <a:pt x="0" y="12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809" name="Shape 809"/>
                    <p:cNvGrpSpPr/>
                    <p:nvPr/>
                  </p:nvGrpSpPr>
                  <p:grpSpPr>
                    <a:xfrm>
                      <a:off x="1806575" y="3473450"/>
                      <a:ext cx="25399" cy="23812"/>
                      <a:chOff x="1806575" y="3473450"/>
                      <a:chExt cx="25399" cy="23812"/>
                    </a:xfrm>
                  </p:grpSpPr>
                  <p:sp>
                    <p:nvSpPr>
                      <p:cNvPr id="810" name="Shape 810"/>
                      <p:cNvSpPr/>
                      <p:nvPr/>
                    </p:nvSpPr>
                    <p:spPr>
                      <a:xfrm>
                        <a:off x="1809750" y="3484562"/>
                        <a:ext cx="17461" cy="12699"/>
                      </a:xfrm>
                      <a:custGeom>
                        <a:pathLst>
                          <a:path extrusionOk="0" h="120000" w="120000">
                            <a:moveTo>
                              <a:pt x="0" y="30000"/>
                            </a:moveTo>
                            <a:lnTo>
                              <a:pt x="21818" y="45000"/>
                            </a:lnTo>
                            <a:lnTo>
                              <a:pt x="32727" y="60000"/>
                            </a:lnTo>
                            <a:lnTo>
                              <a:pt x="65454" y="75000"/>
                            </a:lnTo>
                            <a:lnTo>
                              <a:pt x="98181" y="60000"/>
                            </a:lnTo>
                            <a:lnTo>
                              <a:pt x="87272" y="75000"/>
                            </a:lnTo>
                            <a:lnTo>
                              <a:pt x="65454" y="120000"/>
                            </a:lnTo>
                            <a:lnTo>
                              <a:pt x="98181" y="90000"/>
                            </a:lnTo>
                            <a:lnTo>
                              <a:pt x="109090" y="60000"/>
                            </a:lnTo>
                            <a:lnTo>
                              <a:pt x="120000" y="45000"/>
                            </a:lnTo>
                            <a:lnTo>
                              <a:pt x="120000" y="15000"/>
                            </a:lnTo>
                            <a:lnTo>
                              <a:pt x="109090" y="15000"/>
                            </a:lnTo>
                            <a:lnTo>
                              <a:pt x="87272" y="0"/>
                            </a:lnTo>
                            <a:lnTo>
                              <a:pt x="54545" y="0"/>
                            </a:lnTo>
                            <a:lnTo>
                              <a:pt x="21818" y="15000"/>
                            </a:lnTo>
                            <a:lnTo>
                              <a:pt x="0" y="3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11" name="Shape 811"/>
                      <p:cNvSpPr/>
                      <p:nvPr/>
                    </p:nvSpPr>
                    <p:spPr>
                      <a:xfrm>
                        <a:off x="1806575" y="3473450"/>
                        <a:ext cx="25399" cy="20636"/>
                      </a:xfrm>
                      <a:custGeom>
                        <a:pathLst>
                          <a:path extrusionOk="0" h="120000" w="120000">
                            <a:moveTo>
                              <a:pt x="0" y="9230"/>
                            </a:moveTo>
                            <a:lnTo>
                              <a:pt x="30000" y="0"/>
                            </a:lnTo>
                            <a:lnTo>
                              <a:pt x="45000" y="0"/>
                            </a:lnTo>
                            <a:lnTo>
                              <a:pt x="67500" y="9230"/>
                            </a:lnTo>
                            <a:lnTo>
                              <a:pt x="60000" y="0"/>
                            </a:lnTo>
                            <a:lnTo>
                              <a:pt x="75000" y="0"/>
                            </a:lnTo>
                            <a:lnTo>
                              <a:pt x="97500" y="18461"/>
                            </a:lnTo>
                            <a:lnTo>
                              <a:pt x="90000" y="9230"/>
                            </a:lnTo>
                            <a:lnTo>
                              <a:pt x="105000" y="18461"/>
                            </a:lnTo>
                            <a:lnTo>
                              <a:pt x="120000" y="9230"/>
                            </a:lnTo>
                            <a:lnTo>
                              <a:pt x="120000" y="36923"/>
                            </a:lnTo>
                            <a:lnTo>
                              <a:pt x="112500" y="55384"/>
                            </a:lnTo>
                            <a:lnTo>
                              <a:pt x="112500" y="83076"/>
                            </a:lnTo>
                            <a:lnTo>
                              <a:pt x="112500" y="120000"/>
                            </a:lnTo>
                            <a:lnTo>
                              <a:pt x="105000" y="101538"/>
                            </a:lnTo>
                            <a:lnTo>
                              <a:pt x="112500" y="55384"/>
                            </a:lnTo>
                            <a:lnTo>
                              <a:pt x="105000" y="46153"/>
                            </a:lnTo>
                            <a:lnTo>
                              <a:pt x="90000" y="36923"/>
                            </a:lnTo>
                            <a:lnTo>
                              <a:pt x="67500" y="27692"/>
                            </a:lnTo>
                            <a:lnTo>
                              <a:pt x="37500" y="18461"/>
                            </a:lnTo>
                            <a:lnTo>
                              <a:pt x="0" y="923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12" name="Shape 812"/>
                      <p:cNvSpPr/>
                      <p:nvPr/>
                    </p:nvSpPr>
                    <p:spPr>
                      <a:xfrm>
                        <a:off x="1812925" y="3486150"/>
                        <a:ext cx="3174" cy="4762"/>
                      </a:xfrm>
                      <a:custGeom>
                        <a:pathLst>
                          <a:path extrusionOk="0" h="120000" w="120000">
                            <a:moveTo>
                              <a:pt x="0" y="40000"/>
                            </a:moveTo>
                            <a:lnTo>
                              <a:pt x="60000" y="80000"/>
                            </a:lnTo>
                            <a:lnTo>
                              <a:pt x="120000" y="120000"/>
                            </a:lnTo>
                            <a:lnTo>
                              <a:pt x="60000" y="80000"/>
                            </a:lnTo>
                            <a:lnTo>
                              <a:pt x="120000" y="0"/>
                            </a:lnTo>
                            <a:lnTo>
                              <a:pt x="0" y="40000"/>
                            </a:lnTo>
                            <a:close/>
                          </a:path>
                        </a:pathLst>
                      </a:custGeom>
                      <a:solidFill>
                        <a:srgbClr val="FFC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13" name="Shape 813"/>
                      <p:cNvSpPr/>
                      <p:nvPr/>
                    </p:nvSpPr>
                    <p:spPr>
                      <a:xfrm>
                        <a:off x="1809750" y="3481387"/>
                        <a:ext cx="17461" cy="4762"/>
                      </a:xfrm>
                      <a:custGeom>
                        <a:pathLst>
                          <a:path extrusionOk="0" h="120000" w="120000">
                            <a:moveTo>
                              <a:pt x="120000" y="80000"/>
                            </a:moveTo>
                            <a:lnTo>
                              <a:pt x="98181" y="40000"/>
                            </a:lnTo>
                            <a:lnTo>
                              <a:pt x="76363" y="40000"/>
                            </a:lnTo>
                            <a:lnTo>
                              <a:pt x="54545" y="40000"/>
                            </a:lnTo>
                            <a:lnTo>
                              <a:pt x="43636" y="40000"/>
                            </a:lnTo>
                            <a:lnTo>
                              <a:pt x="0" y="120000"/>
                            </a:lnTo>
                            <a:lnTo>
                              <a:pt x="32727" y="40000"/>
                            </a:lnTo>
                            <a:lnTo>
                              <a:pt x="54545" y="0"/>
                            </a:lnTo>
                            <a:lnTo>
                              <a:pt x="87272" y="0"/>
                            </a:lnTo>
                            <a:lnTo>
                              <a:pt x="98181" y="40000"/>
                            </a:lnTo>
                            <a:lnTo>
                              <a:pt x="120000" y="8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814" name="Shape 814"/>
                    <p:cNvSpPr/>
                    <p:nvPr/>
                  </p:nvSpPr>
                  <p:spPr>
                    <a:xfrm>
                      <a:off x="1827211" y="3521075"/>
                      <a:ext cx="28575" cy="15875"/>
                    </a:xfrm>
                    <a:custGeom>
                      <a:pathLst>
                        <a:path extrusionOk="0" h="120000" w="120000">
                          <a:moveTo>
                            <a:pt x="13333" y="12000"/>
                          </a:moveTo>
                          <a:lnTo>
                            <a:pt x="6666" y="24000"/>
                          </a:lnTo>
                          <a:lnTo>
                            <a:pt x="13333" y="48000"/>
                          </a:lnTo>
                          <a:lnTo>
                            <a:pt x="20000" y="60000"/>
                          </a:lnTo>
                          <a:lnTo>
                            <a:pt x="26666" y="72000"/>
                          </a:lnTo>
                          <a:lnTo>
                            <a:pt x="53333" y="72000"/>
                          </a:lnTo>
                          <a:lnTo>
                            <a:pt x="66666" y="60000"/>
                          </a:lnTo>
                          <a:lnTo>
                            <a:pt x="80000" y="48000"/>
                          </a:lnTo>
                          <a:lnTo>
                            <a:pt x="93333" y="36000"/>
                          </a:lnTo>
                          <a:lnTo>
                            <a:pt x="106666" y="36000"/>
                          </a:lnTo>
                          <a:lnTo>
                            <a:pt x="113333" y="24000"/>
                          </a:lnTo>
                          <a:lnTo>
                            <a:pt x="120000" y="0"/>
                          </a:lnTo>
                          <a:lnTo>
                            <a:pt x="120000" y="36000"/>
                          </a:lnTo>
                          <a:lnTo>
                            <a:pt x="113333" y="48000"/>
                          </a:lnTo>
                          <a:lnTo>
                            <a:pt x="93333" y="60000"/>
                          </a:lnTo>
                          <a:lnTo>
                            <a:pt x="80000" y="72000"/>
                          </a:lnTo>
                          <a:lnTo>
                            <a:pt x="60000" y="96000"/>
                          </a:lnTo>
                          <a:lnTo>
                            <a:pt x="46666" y="108000"/>
                          </a:lnTo>
                          <a:lnTo>
                            <a:pt x="40000" y="120000"/>
                          </a:lnTo>
                          <a:lnTo>
                            <a:pt x="26666" y="120000"/>
                          </a:lnTo>
                          <a:lnTo>
                            <a:pt x="13333" y="108000"/>
                          </a:lnTo>
                          <a:lnTo>
                            <a:pt x="6666" y="96000"/>
                          </a:lnTo>
                          <a:lnTo>
                            <a:pt x="6666" y="72000"/>
                          </a:lnTo>
                          <a:lnTo>
                            <a:pt x="0" y="36000"/>
                          </a:lnTo>
                          <a:lnTo>
                            <a:pt x="13333" y="12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815" name="Shape 815"/>
                  <p:cNvSpPr/>
                  <p:nvPr/>
                </p:nvSpPr>
                <p:spPr>
                  <a:xfrm>
                    <a:off x="1801811" y="3368675"/>
                    <a:ext cx="144462" cy="84137"/>
                  </a:xfrm>
                  <a:custGeom>
                    <a:pathLst>
                      <a:path extrusionOk="0" h="120000" w="120000">
                        <a:moveTo>
                          <a:pt x="0" y="72452"/>
                        </a:moveTo>
                        <a:lnTo>
                          <a:pt x="10549" y="81509"/>
                        </a:lnTo>
                        <a:lnTo>
                          <a:pt x="23736" y="79245"/>
                        </a:lnTo>
                        <a:lnTo>
                          <a:pt x="35604" y="83773"/>
                        </a:lnTo>
                        <a:lnTo>
                          <a:pt x="58021" y="101886"/>
                        </a:lnTo>
                        <a:lnTo>
                          <a:pt x="72527" y="113207"/>
                        </a:lnTo>
                        <a:lnTo>
                          <a:pt x="93626" y="120000"/>
                        </a:lnTo>
                        <a:lnTo>
                          <a:pt x="106813" y="117735"/>
                        </a:lnTo>
                        <a:lnTo>
                          <a:pt x="88351" y="113207"/>
                        </a:lnTo>
                        <a:lnTo>
                          <a:pt x="80439" y="108679"/>
                        </a:lnTo>
                        <a:lnTo>
                          <a:pt x="64615" y="92830"/>
                        </a:lnTo>
                        <a:lnTo>
                          <a:pt x="76483" y="99622"/>
                        </a:lnTo>
                        <a:lnTo>
                          <a:pt x="89670" y="108679"/>
                        </a:lnTo>
                        <a:lnTo>
                          <a:pt x="104175" y="113207"/>
                        </a:lnTo>
                        <a:lnTo>
                          <a:pt x="114725" y="115471"/>
                        </a:lnTo>
                        <a:lnTo>
                          <a:pt x="104175" y="99622"/>
                        </a:lnTo>
                        <a:lnTo>
                          <a:pt x="93626" y="79245"/>
                        </a:lnTo>
                        <a:lnTo>
                          <a:pt x="77802" y="61132"/>
                        </a:lnTo>
                        <a:lnTo>
                          <a:pt x="68571" y="56603"/>
                        </a:lnTo>
                        <a:lnTo>
                          <a:pt x="80439" y="58867"/>
                        </a:lnTo>
                        <a:lnTo>
                          <a:pt x="89670" y="65660"/>
                        </a:lnTo>
                        <a:lnTo>
                          <a:pt x="101538" y="83773"/>
                        </a:lnTo>
                        <a:lnTo>
                          <a:pt x="116043" y="110943"/>
                        </a:lnTo>
                        <a:lnTo>
                          <a:pt x="113406" y="88301"/>
                        </a:lnTo>
                        <a:lnTo>
                          <a:pt x="110769" y="67924"/>
                        </a:lnTo>
                        <a:lnTo>
                          <a:pt x="104175" y="52075"/>
                        </a:lnTo>
                        <a:lnTo>
                          <a:pt x="112087" y="65660"/>
                        </a:lnTo>
                        <a:lnTo>
                          <a:pt x="114725" y="83773"/>
                        </a:lnTo>
                        <a:lnTo>
                          <a:pt x="116043" y="110943"/>
                        </a:lnTo>
                        <a:lnTo>
                          <a:pt x="117362" y="120000"/>
                        </a:lnTo>
                        <a:lnTo>
                          <a:pt x="120000" y="106415"/>
                        </a:lnTo>
                        <a:lnTo>
                          <a:pt x="120000" y="76981"/>
                        </a:lnTo>
                        <a:lnTo>
                          <a:pt x="113406" y="47547"/>
                        </a:lnTo>
                        <a:lnTo>
                          <a:pt x="101538" y="27169"/>
                        </a:lnTo>
                        <a:lnTo>
                          <a:pt x="84395" y="9056"/>
                        </a:lnTo>
                        <a:lnTo>
                          <a:pt x="75164" y="4528"/>
                        </a:lnTo>
                        <a:lnTo>
                          <a:pt x="55384" y="2264"/>
                        </a:lnTo>
                        <a:lnTo>
                          <a:pt x="42197" y="0"/>
                        </a:lnTo>
                        <a:lnTo>
                          <a:pt x="32967" y="2264"/>
                        </a:lnTo>
                        <a:lnTo>
                          <a:pt x="25054" y="13584"/>
                        </a:lnTo>
                        <a:lnTo>
                          <a:pt x="18461" y="22641"/>
                        </a:lnTo>
                        <a:lnTo>
                          <a:pt x="17142" y="31698"/>
                        </a:lnTo>
                        <a:lnTo>
                          <a:pt x="23736" y="27169"/>
                        </a:lnTo>
                        <a:lnTo>
                          <a:pt x="34285" y="24905"/>
                        </a:lnTo>
                        <a:lnTo>
                          <a:pt x="51428" y="27169"/>
                        </a:lnTo>
                        <a:lnTo>
                          <a:pt x="34285" y="27169"/>
                        </a:lnTo>
                        <a:lnTo>
                          <a:pt x="22417" y="33962"/>
                        </a:lnTo>
                        <a:lnTo>
                          <a:pt x="13186" y="38490"/>
                        </a:lnTo>
                        <a:lnTo>
                          <a:pt x="3956" y="49811"/>
                        </a:lnTo>
                        <a:lnTo>
                          <a:pt x="2637" y="54339"/>
                        </a:lnTo>
                        <a:lnTo>
                          <a:pt x="22417" y="45283"/>
                        </a:lnTo>
                        <a:lnTo>
                          <a:pt x="40879" y="52075"/>
                        </a:lnTo>
                        <a:lnTo>
                          <a:pt x="48791" y="63396"/>
                        </a:lnTo>
                        <a:lnTo>
                          <a:pt x="59340" y="67924"/>
                        </a:lnTo>
                        <a:lnTo>
                          <a:pt x="40879" y="61132"/>
                        </a:lnTo>
                        <a:lnTo>
                          <a:pt x="29010" y="52075"/>
                        </a:lnTo>
                        <a:lnTo>
                          <a:pt x="17142" y="54339"/>
                        </a:lnTo>
                        <a:lnTo>
                          <a:pt x="6593" y="56603"/>
                        </a:lnTo>
                        <a:lnTo>
                          <a:pt x="1318" y="61132"/>
                        </a:lnTo>
                        <a:lnTo>
                          <a:pt x="0" y="72452"/>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16" name="Shape 816"/>
                  <p:cNvSpPr/>
                  <p:nvPr/>
                </p:nvSpPr>
                <p:spPr>
                  <a:xfrm>
                    <a:off x="1795461" y="3421062"/>
                    <a:ext cx="11112" cy="47625"/>
                  </a:xfrm>
                  <a:custGeom>
                    <a:pathLst>
                      <a:path extrusionOk="0" h="120000" w="120000">
                        <a:moveTo>
                          <a:pt x="17142" y="0"/>
                        </a:moveTo>
                        <a:lnTo>
                          <a:pt x="68571" y="28000"/>
                        </a:lnTo>
                        <a:lnTo>
                          <a:pt x="119999" y="40000"/>
                        </a:lnTo>
                        <a:lnTo>
                          <a:pt x="102857" y="72000"/>
                        </a:lnTo>
                        <a:lnTo>
                          <a:pt x="68571" y="120000"/>
                        </a:lnTo>
                        <a:lnTo>
                          <a:pt x="0" y="104000"/>
                        </a:lnTo>
                        <a:lnTo>
                          <a:pt x="0" y="68000"/>
                        </a:lnTo>
                        <a:lnTo>
                          <a:pt x="34285" y="88000"/>
                        </a:lnTo>
                        <a:lnTo>
                          <a:pt x="0" y="52000"/>
                        </a:lnTo>
                        <a:lnTo>
                          <a:pt x="0" y="32000"/>
                        </a:lnTo>
                        <a:lnTo>
                          <a:pt x="34285" y="52000"/>
                        </a:lnTo>
                        <a:lnTo>
                          <a:pt x="17142" y="24000"/>
                        </a:lnTo>
                        <a:lnTo>
                          <a:pt x="17142" y="0"/>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grpSp>
            <p:nvGrpSpPr>
              <p:cNvPr id="817" name="Shape 817"/>
              <p:cNvGrpSpPr/>
              <p:nvPr/>
            </p:nvGrpSpPr>
            <p:grpSpPr>
              <a:xfrm>
                <a:off x="1700211" y="3775075"/>
                <a:ext cx="73025" cy="117474"/>
                <a:chOff x="1700211" y="3775075"/>
                <a:chExt cx="73025" cy="117474"/>
              </a:xfrm>
            </p:grpSpPr>
            <p:sp>
              <p:nvSpPr>
                <p:cNvPr id="818" name="Shape 818"/>
                <p:cNvSpPr/>
                <p:nvPr/>
              </p:nvSpPr>
              <p:spPr>
                <a:xfrm>
                  <a:off x="1700211" y="3775075"/>
                  <a:ext cx="73025" cy="117474"/>
                </a:xfrm>
                <a:custGeom>
                  <a:pathLst>
                    <a:path extrusionOk="0" h="120000" w="120000">
                      <a:moveTo>
                        <a:pt x="65934" y="120000"/>
                      </a:moveTo>
                      <a:lnTo>
                        <a:pt x="47472" y="116756"/>
                      </a:lnTo>
                      <a:lnTo>
                        <a:pt x="34285" y="111891"/>
                      </a:lnTo>
                      <a:lnTo>
                        <a:pt x="23736" y="105405"/>
                      </a:lnTo>
                      <a:lnTo>
                        <a:pt x="18461" y="94054"/>
                      </a:lnTo>
                      <a:lnTo>
                        <a:pt x="7912" y="90810"/>
                      </a:lnTo>
                      <a:lnTo>
                        <a:pt x="2637" y="81081"/>
                      </a:lnTo>
                      <a:lnTo>
                        <a:pt x="10549" y="71351"/>
                      </a:lnTo>
                      <a:lnTo>
                        <a:pt x="0" y="63243"/>
                      </a:lnTo>
                      <a:lnTo>
                        <a:pt x="0" y="48648"/>
                      </a:lnTo>
                      <a:lnTo>
                        <a:pt x="13186" y="42162"/>
                      </a:lnTo>
                      <a:lnTo>
                        <a:pt x="13186" y="34054"/>
                      </a:lnTo>
                      <a:lnTo>
                        <a:pt x="18461" y="27567"/>
                      </a:lnTo>
                      <a:lnTo>
                        <a:pt x="29010" y="22702"/>
                      </a:lnTo>
                      <a:lnTo>
                        <a:pt x="42197" y="21081"/>
                      </a:lnTo>
                      <a:lnTo>
                        <a:pt x="58021" y="24324"/>
                      </a:lnTo>
                      <a:lnTo>
                        <a:pt x="58021" y="14594"/>
                      </a:lnTo>
                      <a:lnTo>
                        <a:pt x="60659" y="8108"/>
                      </a:lnTo>
                      <a:lnTo>
                        <a:pt x="65934" y="3243"/>
                      </a:lnTo>
                      <a:lnTo>
                        <a:pt x="76483" y="0"/>
                      </a:lnTo>
                      <a:lnTo>
                        <a:pt x="84395" y="0"/>
                      </a:lnTo>
                      <a:lnTo>
                        <a:pt x="92307" y="3243"/>
                      </a:lnTo>
                      <a:lnTo>
                        <a:pt x="87032" y="11351"/>
                      </a:lnTo>
                      <a:lnTo>
                        <a:pt x="87032" y="19459"/>
                      </a:lnTo>
                      <a:lnTo>
                        <a:pt x="89670" y="25945"/>
                      </a:lnTo>
                      <a:lnTo>
                        <a:pt x="93626" y="32432"/>
                      </a:lnTo>
                      <a:lnTo>
                        <a:pt x="101538" y="35675"/>
                      </a:lnTo>
                      <a:lnTo>
                        <a:pt x="109450" y="43783"/>
                      </a:lnTo>
                      <a:lnTo>
                        <a:pt x="117362" y="51891"/>
                      </a:lnTo>
                      <a:lnTo>
                        <a:pt x="120000" y="64864"/>
                      </a:lnTo>
                      <a:lnTo>
                        <a:pt x="117362" y="72972"/>
                      </a:lnTo>
                      <a:lnTo>
                        <a:pt x="112087" y="81081"/>
                      </a:lnTo>
                      <a:lnTo>
                        <a:pt x="106813" y="87567"/>
                      </a:lnTo>
                      <a:lnTo>
                        <a:pt x="106813" y="97297"/>
                      </a:lnTo>
                      <a:lnTo>
                        <a:pt x="106813" y="107027"/>
                      </a:lnTo>
                      <a:lnTo>
                        <a:pt x="104175" y="115135"/>
                      </a:lnTo>
                      <a:lnTo>
                        <a:pt x="93626" y="118378"/>
                      </a:lnTo>
                      <a:lnTo>
                        <a:pt x="79120" y="120000"/>
                      </a:lnTo>
                      <a:lnTo>
                        <a:pt x="65934" y="120000"/>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19" name="Shape 819"/>
                <p:cNvSpPr/>
                <p:nvPr/>
              </p:nvSpPr>
              <p:spPr>
                <a:xfrm>
                  <a:off x="1717675" y="3803650"/>
                  <a:ext cx="19049" cy="79375"/>
                </a:xfrm>
                <a:custGeom>
                  <a:pathLst>
                    <a:path extrusionOk="0" h="120000" w="120000">
                      <a:moveTo>
                        <a:pt x="100000" y="0"/>
                      </a:moveTo>
                      <a:lnTo>
                        <a:pt x="50000" y="0"/>
                      </a:lnTo>
                      <a:lnTo>
                        <a:pt x="70000" y="4800"/>
                      </a:lnTo>
                      <a:lnTo>
                        <a:pt x="80000" y="12000"/>
                      </a:lnTo>
                      <a:lnTo>
                        <a:pt x="70000" y="19200"/>
                      </a:lnTo>
                      <a:lnTo>
                        <a:pt x="60000" y="24000"/>
                      </a:lnTo>
                      <a:lnTo>
                        <a:pt x="10000" y="26400"/>
                      </a:lnTo>
                      <a:lnTo>
                        <a:pt x="20000" y="28800"/>
                      </a:lnTo>
                      <a:lnTo>
                        <a:pt x="30000" y="36000"/>
                      </a:lnTo>
                      <a:lnTo>
                        <a:pt x="30000" y="48000"/>
                      </a:lnTo>
                      <a:lnTo>
                        <a:pt x="30000" y="52800"/>
                      </a:lnTo>
                      <a:lnTo>
                        <a:pt x="0" y="57600"/>
                      </a:lnTo>
                      <a:lnTo>
                        <a:pt x="10000" y="60000"/>
                      </a:lnTo>
                      <a:lnTo>
                        <a:pt x="30000" y="67200"/>
                      </a:lnTo>
                      <a:lnTo>
                        <a:pt x="30000" y="76800"/>
                      </a:lnTo>
                      <a:lnTo>
                        <a:pt x="30000" y="81600"/>
                      </a:lnTo>
                      <a:lnTo>
                        <a:pt x="20000" y="88800"/>
                      </a:lnTo>
                      <a:lnTo>
                        <a:pt x="50000" y="91200"/>
                      </a:lnTo>
                      <a:lnTo>
                        <a:pt x="90000" y="91200"/>
                      </a:lnTo>
                      <a:lnTo>
                        <a:pt x="110000" y="96000"/>
                      </a:lnTo>
                      <a:lnTo>
                        <a:pt x="110000" y="100800"/>
                      </a:lnTo>
                      <a:lnTo>
                        <a:pt x="100000" y="108000"/>
                      </a:lnTo>
                      <a:lnTo>
                        <a:pt x="70000" y="112800"/>
                      </a:lnTo>
                      <a:lnTo>
                        <a:pt x="60000" y="115200"/>
                      </a:lnTo>
                      <a:lnTo>
                        <a:pt x="60000" y="120000"/>
                      </a:lnTo>
                      <a:lnTo>
                        <a:pt x="80000" y="120000"/>
                      </a:lnTo>
                      <a:lnTo>
                        <a:pt x="80000" y="115200"/>
                      </a:lnTo>
                      <a:lnTo>
                        <a:pt x="110000" y="110400"/>
                      </a:lnTo>
                      <a:lnTo>
                        <a:pt x="120000" y="103200"/>
                      </a:lnTo>
                      <a:lnTo>
                        <a:pt x="120000" y="93600"/>
                      </a:lnTo>
                      <a:lnTo>
                        <a:pt x="100000" y="91200"/>
                      </a:lnTo>
                      <a:lnTo>
                        <a:pt x="80000" y="88800"/>
                      </a:lnTo>
                      <a:lnTo>
                        <a:pt x="40000" y="88800"/>
                      </a:lnTo>
                      <a:lnTo>
                        <a:pt x="50000" y="81600"/>
                      </a:lnTo>
                      <a:lnTo>
                        <a:pt x="50000" y="72000"/>
                      </a:lnTo>
                      <a:lnTo>
                        <a:pt x="40000" y="64800"/>
                      </a:lnTo>
                      <a:lnTo>
                        <a:pt x="30000" y="62400"/>
                      </a:lnTo>
                      <a:lnTo>
                        <a:pt x="20000" y="57600"/>
                      </a:lnTo>
                      <a:lnTo>
                        <a:pt x="40000" y="55200"/>
                      </a:lnTo>
                      <a:lnTo>
                        <a:pt x="50000" y="48000"/>
                      </a:lnTo>
                      <a:lnTo>
                        <a:pt x="50000" y="38400"/>
                      </a:lnTo>
                      <a:lnTo>
                        <a:pt x="40000" y="31200"/>
                      </a:lnTo>
                      <a:lnTo>
                        <a:pt x="30000" y="26400"/>
                      </a:lnTo>
                      <a:lnTo>
                        <a:pt x="60000" y="28800"/>
                      </a:lnTo>
                      <a:lnTo>
                        <a:pt x="80000" y="21600"/>
                      </a:lnTo>
                      <a:lnTo>
                        <a:pt x="100000" y="9600"/>
                      </a:lnTo>
                      <a:lnTo>
                        <a:pt x="10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20" name="Shape 820"/>
                <p:cNvSpPr/>
                <p:nvPr/>
              </p:nvSpPr>
              <p:spPr>
                <a:xfrm>
                  <a:off x="1716086" y="3805237"/>
                  <a:ext cx="4762" cy="11112"/>
                </a:xfrm>
                <a:custGeom>
                  <a:pathLst>
                    <a:path extrusionOk="0" h="120000" w="120000">
                      <a:moveTo>
                        <a:pt x="120000" y="0"/>
                      </a:moveTo>
                      <a:lnTo>
                        <a:pt x="40000" y="34285"/>
                      </a:lnTo>
                      <a:lnTo>
                        <a:pt x="0" y="85714"/>
                      </a:lnTo>
                      <a:lnTo>
                        <a:pt x="40000" y="119999"/>
                      </a:lnTo>
                      <a:lnTo>
                        <a:pt x="40000" y="68571"/>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21" name="Shape 821"/>
                <p:cNvSpPr/>
                <p:nvPr/>
              </p:nvSpPr>
              <p:spPr>
                <a:xfrm>
                  <a:off x="1716086" y="3824287"/>
                  <a:ext cx="4762" cy="14287"/>
                </a:xfrm>
                <a:custGeom>
                  <a:pathLst>
                    <a:path extrusionOk="0" h="120000" w="120000">
                      <a:moveTo>
                        <a:pt x="40000" y="0"/>
                      </a:moveTo>
                      <a:lnTo>
                        <a:pt x="40000" y="13333"/>
                      </a:lnTo>
                      <a:lnTo>
                        <a:pt x="80000" y="40000"/>
                      </a:lnTo>
                      <a:lnTo>
                        <a:pt x="80000" y="80000"/>
                      </a:lnTo>
                      <a:lnTo>
                        <a:pt x="0" y="120000"/>
                      </a:lnTo>
                      <a:lnTo>
                        <a:pt x="80000" y="93333"/>
                      </a:lnTo>
                      <a:lnTo>
                        <a:pt x="120000" y="66666"/>
                      </a:lnTo>
                      <a:lnTo>
                        <a:pt x="120000" y="40000"/>
                      </a:lnTo>
                      <a:lnTo>
                        <a:pt x="4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22" name="Shape 822"/>
                <p:cNvSpPr/>
                <p:nvPr/>
              </p:nvSpPr>
              <p:spPr>
                <a:xfrm>
                  <a:off x="1711325" y="3844925"/>
                  <a:ext cx="9524" cy="15875"/>
                </a:xfrm>
                <a:custGeom>
                  <a:pathLst>
                    <a:path extrusionOk="0" h="120000" w="120000">
                      <a:moveTo>
                        <a:pt x="0" y="24000"/>
                      </a:moveTo>
                      <a:lnTo>
                        <a:pt x="60000" y="12000"/>
                      </a:lnTo>
                      <a:lnTo>
                        <a:pt x="80000" y="36000"/>
                      </a:lnTo>
                      <a:lnTo>
                        <a:pt x="100000" y="72000"/>
                      </a:lnTo>
                      <a:lnTo>
                        <a:pt x="80000" y="120000"/>
                      </a:lnTo>
                      <a:lnTo>
                        <a:pt x="120000" y="72000"/>
                      </a:lnTo>
                      <a:lnTo>
                        <a:pt x="120000" y="48000"/>
                      </a:lnTo>
                      <a:lnTo>
                        <a:pt x="80000" y="12000"/>
                      </a:lnTo>
                      <a:lnTo>
                        <a:pt x="60000" y="0"/>
                      </a:lnTo>
                      <a:lnTo>
                        <a:pt x="0" y="24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23" name="Shape 823"/>
                <p:cNvSpPr/>
                <p:nvPr/>
              </p:nvSpPr>
              <p:spPr>
                <a:xfrm>
                  <a:off x="1727200" y="3867150"/>
                  <a:ext cx="4762" cy="7937"/>
                </a:xfrm>
                <a:custGeom>
                  <a:pathLst>
                    <a:path extrusionOk="0" h="120000" w="120000">
                      <a:moveTo>
                        <a:pt x="0" y="0"/>
                      </a:moveTo>
                      <a:lnTo>
                        <a:pt x="40000" y="0"/>
                      </a:lnTo>
                      <a:lnTo>
                        <a:pt x="80000" y="24000"/>
                      </a:lnTo>
                      <a:lnTo>
                        <a:pt x="80000" y="96000"/>
                      </a:lnTo>
                      <a:lnTo>
                        <a:pt x="40000" y="120000"/>
                      </a:lnTo>
                      <a:lnTo>
                        <a:pt x="120000" y="96000"/>
                      </a:lnTo>
                      <a:lnTo>
                        <a:pt x="120000" y="48000"/>
                      </a:lnTo>
                      <a:lnTo>
                        <a:pt x="80000" y="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24" name="Shape 824"/>
                <p:cNvSpPr/>
                <p:nvPr/>
              </p:nvSpPr>
              <p:spPr>
                <a:xfrm>
                  <a:off x="1708150" y="3825875"/>
                  <a:ext cx="3174" cy="12699"/>
                </a:xfrm>
                <a:custGeom>
                  <a:pathLst>
                    <a:path extrusionOk="0" h="120000" w="120000">
                      <a:moveTo>
                        <a:pt x="120000" y="0"/>
                      </a:moveTo>
                      <a:lnTo>
                        <a:pt x="0" y="15000"/>
                      </a:lnTo>
                      <a:lnTo>
                        <a:pt x="0" y="60000"/>
                      </a:lnTo>
                      <a:lnTo>
                        <a:pt x="60000" y="120000"/>
                      </a:lnTo>
                      <a:lnTo>
                        <a:pt x="0" y="60000"/>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25" name="Shape 825"/>
                <p:cNvSpPr/>
                <p:nvPr/>
              </p:nvSpPr>
              <p:spPr>
                <a:xfrm>
                  <a:off x="1706561" y="3851275"/>
                  <a:ext cx="6349" cy="11112"/>
                </a:xfrm>
                <a:custGeom>
                  <a:pathLst>
                    <a:path extrusionOk="0" h="120000" w="120000">
                      <a:moveTo>
                        <a:pt x="30000" y="0"/>
                      </a:moveTo>
                      <a:lnTo>
                        <a:pt x="0" y="17142"/>
                      </a:lnTo>
                      <a:lnTo>
                        <a:pt x="60000" y="119999"/>
                      </a:lnTo>
                      <a:lnTo>
                        <a:pt x="120000" y="119999"/>
                      </a:lnTo>
                      <a:lnTo>
                        <a:pt x="90000" y="102857"/>
                      </a:lnTo>
                      <a:lnTo>
                        <a:pt x="3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26" name="Shape 826"/>
                <p:cNvSpPr/>
                <p:nvPr/>
              </p:nvSpPr>
              <p:spPr>
                <a:xfrm>
                  <a:off x="1720850" y="3868737"/>
                  <a:ext cx="3174" cy="9524"/>
                </a:xfrm>
                <a:custGeom>
                  <a:pathLst>
                    <a:path extrusionOk="0" h="120000" w="120000">
                      <a:moveTo>
                        <a:pt x="60000" y="0"/>
                      </a:moveTo>
                      <a:lnTo>
                        <a:pt x="0" y="20000"/>
                      </a:lnTo>
                      <a:lnTo>
                        <a:pt x="60000" y="120000"/>
                      </a:lnTo>
                      <a:lnTo>
                        <a:pt x="120000" y="120000"/>
                      </a:lnTo>
                      <a:lnTo>
                        <a:pt x="60000" y="100000"/>
                      </a:lnTo>
                      <a:lnTo>
                        <a:pt x="6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27" name="Shape 827"/>
                <p:cNvSpPr/>
                <p:nvPr/>
              </p:nvSpPr>
              <p:spPr>
                <a:xfrm>
                  <a:off x="1736725" y="3824287"/>
                  <a:ext cx="20636" cy="33336"/>
                </a:xfrm>
                <a:custGeom>
                  <a:pathLst>
                    <a:path extrusionOk="0" h="120000" w="120000">
                      <a:moveTo>
                        <a:pt x="0" y="0"/>
                      </a:moveTo>
                      <a:lnTo>
                        <a:pt x="9600" y="51428"/>
                      </a:lnTo>
                      <a:lnTo>
                        <a:pt x="38400" y="80000"/>
                      </a:lnTo>
                      <a:lnTo>
                        <a:pt x="67200" y="97142"/>
                      </a:lnTo>
                      <a:lnTo>
                        <a:pt x="120000" y="120000"/>
                      </a:lnTo>
                      <a:lnTo>
                        <a:pt x="57600" y="102857"/>
                      </a:lnTo>
                      <a:lnTo>
                        <a:pt x="9600" y="74285"/>
                      </a:lnTo>
                      <a:lnTo>
                        <a:pt x="0" y="51428"/>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28" name="Shape 828"/>
                <p:cNvSpPr/>
                <p:nvPr/>
              </p:nvSpPr>
              <p:spPr>
                <a:xfrm>
                  <a:off x="1731961" y="3798887"/>
                  <a:ext cx="17461" cy="19049"/>
                </a:xfrm>
                <a:custGeom>
                  <a:pathLst>
                    <a:path extrusionOk="0" h="120000" w="120000">
                      <a:moveTo>
                        <a:pt x="0" y="0"/>
                      </a:moveTo>
                      <a:lnTo>
                        <a:pt x="21818" y="0"/>
                      </a:lnTo>
                      <a:lnTo>
                        <a:pt x="32727" y="40000"/>
                      </a:lnTo>
                      <a:lnTo>
                        <a:pt x="54545" y="60000"/>
                      </a:lnTo>
                      <a:lnTo>
                        <a:pt x="65454" y="80000"/>
                      </a:lnTo>
                      <a:lnTo>
                        <a:pt x="120000" y="120000"/>
                      </a:lnTo>
                      <a:lnTo>
                        <a:pt x="76363" y="100000"/>
                      </a:lnTo>
                      <a:lnTo>
                        <a:pt x="54545" y="90000"/>
                      </a:lnTo>
                      <a:lnTo>
                        <a:pt x="21818" y="110000"/>
                      </a:lnTo>
                      <a:lnTo>
                        <a:pt x="43636" y="90000"/>
                      </a:lnTo>
                      <a:lnTo>
                        <a:pt x="43636" y="60000"/>
                      </a:lnTo>
                      <a:lnTo>
                        <a:pt x="21818" y="4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29" name="Shape 829"/>
                <p:cNvSpPr/>
                <p:nvPr/>
              </p:nvSpPr>
              <p:spPr>
                <a:xfrm>
                  <a:off x="1724025" y="3806825"/>
                  <a:ext cx="4762" cy="11112"/>
                </a:xfrm>
                <a:custGeom>
                  <a:pathLst>
                    <a:path extrusionOk="0" h="120000" w="120000">
                      <a:moveTo>
                        <a:pt x="40000" y="0"/>
                      </a:moveTo>
                      <a:lnTo>
                        <a:pt x="80000" y="34285"/>
                      </a:lnTo>
                      <a:lnTo>
                        <a:pt x="80000" y="85714"/>
                      </a:lnTo>
                      <a:lnTo>
                        <a:pt x="0" y="119999"/>
                      </a:lnTo>
                      <a:lnTo>
                        <a:pt x="80000" y="102857"/>
                      </a:lnTo>
                      <a:lnTo>
                        <a:pt x="120000" y="51428"/>
                      </a:lnTo>
                      <a:lnTo>
                        <a:pt x="4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830" name="Shape 830"/>
              <p:cNvGrpSpPr/>
              <p:nvPr/>
            </p:nvGrpSpPr>
            <p:grpSpPr>
              <a:xfrm>
                <a:off x="1814511" y="3822700"/>
                <a:ext cx="219074" cy="228599"/>
                <a:chOff x="1814511" y="3822700"/>
                <a:chExt cx="219074" cy="228599"/>
              </a:xfrm>
            </p:grpSpPr>
            <p:grpSp>
              <p:nvGrpSpPr>
                <p:cNvPr id="831" name="Shape 831"/>
                <p:cNvGrpSpPr/>
                <p:nvPr/>
              </p:nvGrpSpPr>
              <p:grpSpPr>
                <a:xfrm>
                  <a:off x="1833561" y="3822700"/>
                  <a:ext cx="133349" cy="220662"/>
                  <a:chOff x="1833561" y="3822700"/>
                  <a:chExt cx="133349" cy="220662"/>
                </a:xfrm>
              </p:grpSpPr>
              <p:sp>
                <p:nvSpPr>
                  <p:cNvPr id="832" name="Shape 832"/>
                  <p:cNvSpPr/>
                  <p:nvPr/>
                </p:nvSpPr>
                <p:spPr>
                  <a:xfrm>
                    <a:off x="1862136" y="3824287"/>
                    <a:ext cx="77787" cy="215899"/>
                  </a:xfrm>
                  <a:custGeom>
                    <a:pathLst>
                      <a:path extrusionOk="0" h="120000" w="120000">
                        <a:moveTo>
                          <a:pt x="119999" y="92647"/>
                        </a:moveTo>
                        <a:lnTo>
                          <a:pt x="95510" y="0"/>
                        </a:lnTo>
                        <a:lnTo>
                          <a:pt x="0" y="40588"/>
                        </a:lnTo>
                        <a:lnTo>
                          <a:pt x="7346" y="120000"/>
                        </a:lnTo>
                        <a:lnTo>
                          <a:pt x="119999" y="92647"/>
                        </a:lnTo>
                        <a:close/>
                      </a:path>
                    </a:pathLst>
                  </a:custGeom>
                  <a:solidFill>
                    <a:srgbClr val="FFFFFF"/>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33" name="Shape 833"/>
                  <p:cNvSpPr/>
                  <p:nvPr/>
                </p:nvSpPr>
                <p:spPr>
                  <a:xfrm>
                    <a:off x="1846261" y="3822700"/>
                    <a:ext cx="20636" cy="214312"/>
                  </a:xfrm>
                  <a:custGeom>
                    <a:pathLst>
                      <a:path extrusionOk="0" h="120000" w="120000">
                        <a:moveTo>
                          <a:pt x="0" y="82666"/>
                        </a:moveTo>
                        <a:lnTo>
                          <a:pt x="0" y="0"/>
                        </a:lnTo>
                        <a:lnTo>
                          <a:pt x="92307" y="41777"/>
                        </a:lnTo>
                        <a:lnTo>
                          <a:pt x="120000" y="120000"/>
                        </a:lnTo>
                        <a:lnTo>
                          <a:pt x="0" y="82666"/>
                        </a:lnTo>
                        <a:close/>
                      </a:path>
                    </a:pathLst>
                  </a:custGeom>
                  <a:solidFill>
                    <a:srgbClr val="FFFFFF"/>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34" name="Shape 834"/>
                  <p:cNvSpPr/>
                  <p:nvPr/>
                </p:nvSpPr>
                <p:spPr>
                  <a:xfrm>
                    <a:off x="1862136" y="3835400"/>
                    <a:ext cx="88900" cy="206374"/>
                  </a:xfrm>
                  <a:custGeom>
                    <a:pathLst>
                      <a:path extrusionOk="0" h="120000" w="120000">
                        <a:moveTo>
                          <a:pt x="119999" y="92307"/>
                        </a:moveTo>
                        <a:lnTo>
                          <a:pt x="102857" y="0"/>
                        </a:lnTo>
                        <a:lnTo>
                          <a:pt x="0" y="36000"/>
                        </a:lnTo>
                        <a:lnTo>
                          <a:pt x="6428" y="120000"/>
                        </a:lnTo>
                        <a:lnTo>
                          <a:pt x="119999" y="92307"/>
                        </a:lnTo>
                        <a:close/>
                      </a:path>
                    </a:pathLst>
                  </a:custGeom>
                  <a:solidFill>
                    <a:srgbClr val="FFFFFF"/>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35" name="Shape 835"/>
                  <p:cNvSpPr/>
                  <p:nvPr/>
                </p:nvSpPr>
                <p:spPr>
                  <a:xfrm>
                    <a:off x="1862136" y="3841750"/>
                    <a:ext cx="96836" cy="196850"/>
                  </a:xfrm>
                  <a:custGeom>
                    <a:pathLst>
                      <a:path extrusionOk="0" h="120000" w="120000">
                        <a:moveTo>
                          <a:pt x="120000" y="94838"/>
                        </a:moveTo>
                        <a:lnTo>
                          <a:pt x="112131" y="0"/>
                        </a:lnTo>
                        <a:lnTo>
                          <a:pt x="0" y="33870"/>
                        </a:lnTo>
                        <a:lnTo>
                          <a:pt x="7868" y="120000"/>
                        </a:lnTo>
                        <a:lnTo>
                          <a:pt x="120000" y="94838"/>
                        </a:lnTo>
                        <a:close/>
                      </a:path>
                    </a:pathLst>
                  </a:custGeom>
                  <a:solidFill>
                    <a:srgbClr val="FFFFFF"/>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36" name="Shape 836"/>
                  <p:cNvSpPr/>
                  <p:nvPr/>
                </p:nvSpPr>
                <p:spPr>
                  <a:xfrm>
                    <a:off x="1862136" y="3849687"/>
                    <a:ext cx="104774" cy="192087"/>
                  </a:xfrm>
                  <a:custGeom>
                    <a:pathLst>
                      <a:path extrusionOk="0" h="120000" w="120000">
                        <a:moveTo>
                          <a:pt x="118181" y="0"/>
                        </a:moveTo>
                        <a:lnTo>
                          <a:pt x="0" y="29752"/>
                        </a:lnTo>
                        <a:lnTo>
                          <a:pt x="5454" y="120000"/>
                        </a:lnTo>
                        <a:lnTo>
                          <a:pt x="120000" y="92231"/>
                        </a:lnTo>
                        <a:lnTo>
                          <a:pt x="118181" y="0"/>
                        </a:lnTo>
                        <a:close/>
                      </a:path>
                    </a:pathLst>
                  </a:custGeom>
                  <a:solidFill>
                    <a:srgbClr val="FFFFFF"/>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37" name="Shape 837"/>
                  <p:cNvSpPr/>
                  <p:nvPr/>
                </p:nvSpPr>
                <p:spPr>
                  <a:xfrm>
                    <a:off x="1833561" y="3825875"/>
                    <a:ext cx="33336" cy="217487"/>
                  </a:xfrm>
                  <a:custGeom>
                    <a:pathLst>
                      <a:path extrusionOk="0" h="120000" w="120000">
                        <a:moveTo>
                          <a:pt x="0" y="0"/>
                        </a:moveTo>
                        <a:lnTo>
                          <a:pt x="22857" y="78832"/>
                        </a:lnTo>
                        <a:lnTo>
                          <a:pt x="120000" y="120000"/>
                        </a:lnTo>
                        <a:lnTo>
                          <a:pt x="102857" y="38540"/>
                        </a:lnTo>
                        <a:lnTo>
                          <a:pt x="0" y="0"/>
                        </a:lnTo>
                        <a:close/>
                      </a:path>
                    </a:pathLst>
                  </a:custGeom>
                  <a:solidFill>
                    <a:srgbClr val="FFFFFF"/>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838" name="Shape 838"/>
                <p:cNvGrpSpPr/>
                <p:nvPr/>
              </p:nvGrpSpPr>
              <p:grpSpPr>
                <a:xfrm>
                  <a:off x="1946275" y="3900487"/>
                  <a:ext cx="65086" cy="31750"/>
                  <a:chOff x="1946275" y="3900487"/>
                  <a:chExt cx="65086" cy="31750"/>
                </a:xfrm>
              </p:grpSpPr>
              <p:sp>
                <p:nvSpPr>
                  <p:cNvPr id="839" name="Shape 839"/>
                  <p:cNvSpPr/>
                  <p:nvPr/>
                </p:nvSpPr>
                <p:spPr>
                  <a:xfrm>
                    <a:off x="1946275" y="3900487"/>
                    <a:ext cx="65086" cy="31750"/>
                  </a:xfrm>
                  <a:custGeom>
                    <a:pathLst>
                      <a:path extrusionOk="0" h="120000" w="120000">
                        <a:moveTo>
                          <a:pt x="8780" y="0"/>
                        </a:moveTo>
                        <a:lnTo>
                          <a:pt x="35121" y="18000"/>
                        </a:lnTo>
                        <a:lnTo>
                          <a:pt x="52682" y="30000"/>
                        </a:lnTo>
                        <a:lnTo>
                          <a:pt x="73170" y="30000"/>
                        </a:lnTo>
                        <a:lnTo>
                          <a:pt x="84878" y="30000"/>
                        </a:lnTo>
                        <a:lnTo>
                          <a:pt x="99512" y="36000"/>
                        </a:lnTo>
                        <a:lnTo>
                          <a:pt x="111219" y="48000"/>
                        </a:lnTo>
                        <a:lnTo>
                          <a:pt x="120000" y="48000"/>
                        </a:lnTo>
                        <a:lnTo>
                          <a:pt x="114146" y="66000"/>
                        </a:lnTo>
                        <a:lnTo>
                          <a:pt x="99512" y="72000"/>
                        </a:lnTo>
                        <a:lnTo>
                          <a:pt x="93658" y="78000"/>
                        </a:lnTo>
                        <a:lnTo>
                          <a:pt x="81951" y="108000"/>
                        </a:lnTo>
                        <a:lnTo>
                          <a:pt x="64390" y="120000"/>
                        </a:lnTo>
                        <a:lnTo>
                          <a:pt x="55609" y="96000"/>
                        </a:lnTo>
                        <a:lnTo>
                          <a:pt x="46829" y="90000"/>
                        </a:lnTo>
                        <a:lnTo>
                          <a:pt x="38048" y="84000"/>
                        </a:lnTo>
                        <a:lnTo>
                          <a:pt x="17560" y="72000"/>
                        </a:lnTo>
                        <a:lnTo>
                          <a:pt x="0" y="48000"/>
                        </a:lnTo>
                        <a:lnTo>
                          <a:pt x="0" y="30000"/>
                        </a:lnTo>
                        <a:lnTo>
                          <a:pt x="2926" y="12000"/>
                        </a:lnTo>
                        <a:lnTo>
                          <a:pt x="8780" y="0"/>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40" name="Shape 840"/>
                  <p:cNvSpPr/>
                  <p:nvPr/>
                </p:nvSpPr>
                <p:spPr>
                  <a:xfrm>
                    <a:off x="1971675" y="3917950"/>
                    <a:ext cx="4762" cy="7937"/>
                  </a:xfrm>
                  <a:custGeom>
                    <a:pathLst>
                      <a:path extrusionOk="0" h="120000" w="120000">
                        <a:moveTo>
                          <a:pt x="0" y="72000"/>
                        </a:moveTo>
                        <a:lnTo>
                          <a:pt x="0" y="0"/>
                        </a:lnTo>
                        <a:lnTo>
                          <a:pt x="120000" y="120000"/>
                        </a:lnTo>
                        <a:lnTo>
                          <a:pt x="0" y="72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841" name="Shape 841"/>
                <p:cNvSpPr/>
                <p:nvPr/>
              </p:nvSpPr>
              <p:spPr>
                <a:xfrm>
                  <a:off x="1863725" y="3859212"/>
                  <a:ext cx="120649" cy="190500"/>
                </a:xfrm>
                <a:custGeom>
                  <a:pathLst>
                    <a:path extrusionOk="0" h="120000" w="120000">
                      <a:moveTo>
                        <a:pt x="120000" y="0"/>
                      </a:moveTo>
                      <a:lnTo>
                        <a:pt x="112105" y="88000"/>
                      </a:lnTo>
                      <a:lnTo>
                        <a:pt x="3157" y="120000"/>
                      </a:lnTo>
                      <a:lnTo>
                        <a:pt x="0" y="25000"/>
                      </a:lnTo>
                      <a:lnTo>
                        <a:pt x="120000" y="0"/>
                      </a:lnTo>
                      <a:close/>
                    </a:path>
                  </a:pathLst>
                </a:custGeom>
                <a:solidFill>
                  <a:srgbClr val="A0500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842" name="Shape 842"/>
                <p:cNvGrpSpPr/>
                <p:nvPr/>
              </p:nvGrpSpPr>
              <p:grpSpPr>
                <a:xfrm>
                  <a:off x="1912936" y="3908425"/>
                  <a:ext cx="120649" cy="84137"/>
                  <a:chOff x="1912936" y="3908425"/>
                  <a:chExt cx="120649" cy="84137"/>
                </a:xfrm>
              </p:grpSpPr>
              <p:sp>
                <p:nvSpPr>
                  <p:cNvPr id="843" name="Shape 843"/>
                  <p:cNvSpPr/>
                  <p:nvPr/>
                </p:nvSpPr>
                <p:spPr>
                  <a:xfrm>
                    <a:off x="1912936" y="3908425"/>
                    <a:ext cx="120649" cy="84137"/>
                  </a:xfrm>
                  <a:custGeom>
                    <a:pathLst>
                      <a:path extrusionOk="0" h="120000" w="120000">
                        <a:moveTo>
                          <a:pt x="86842" y="2264"/>
                        </a:moveTo>
                        <a:lnTo>
                          <a:pt x="94736" y="0"/>
                        </a:lnTo>
                        <a:lnTo>
                          <a:pt x="101052" y="0"/>
                        </a:lnTo>
                        <a:lnTo>
                          <a:pt x="107368" y="0"/>
                        </a:lnTo>
                        <a:lnTo>
                          <a:pt x="113684" y="4528"/>
                        </a:lnTo>
                        <a:lnTo>
                          <a:pt x="116842" y="15849"/>
                        </a:lnTo>
                        <a:lnTo>
                          <a:pt x="120000" y="22641"/>
                        </a:lnTo>
                        <a:lnTo>
                          <a:pt x="120000" y="29433"/>
                        </a:lnTo>
                        <a:lnTo>
                          <a:pt x="120000" y="38490"/>
                        </a:lnTo>
                        <a:lnTo>
                          <a:pt x="118421" y="47547"/>
                        </a:lnTo>
                        <a:lnTo>
                          <a:pt x="118421" y="54339"/>
                        </a:lnTo>
                        <a:lnTo>
                          <a:pt x="113684" y="58867"/>
                        </a:lnTo>
                        <a:lnTo>
                          <a:pt x="102631" y="72452"/>
                        </a:lnTo>
                        <a:lnTo>
                          <a:pt x="99473" y="81509"/>
                        </a:lnTo>
                        <a:lnTo>
                          <a:pt x="97894" y="86037"/>
                        </a:lnTo>
                        <a:lnTo>
                          <a:pt x="94736" y="97358"/>
                        </a:lnTo>
                        <a:lnTo>
                          <a:pt x="93157" y="108679"/>
                        </a:lnTo>
                        <a:lnTo>
                          <a:pt x="88421" y="110943"/>
                        </a:lnTo>
                        <a:lnTo>
                          <a:pt x="75789" y="115471"/>
                        </a:lnTo>
                        <a:lnTo>
                          <a:pt x="69473" y="117735"/>
                        </a:lnTo>
                        <a:lnTo>
                          <a:pt x="63157" y="117735"/>
                        </a:lnTo>
                        <a:lnTo>
                          <a:pt x="53684" y="120000"/>
                        </a:lnTo>
                        <a:lnTo>
                          <a:pt x="47368" y="120000"/>
                        </a:lnTo>
                        <a:lnTo>
                          <a:pt x="42631" y="120000"/>
                        </a:lnTo>
                        <a:lnTo>
                          <a:pt x="34736" y="117735"/>
                        </a:lnTo>
                        <a:lnTo>
                          <a:pt x="30000" y="115471"/>
                        </a:lnTo>
                        <a:lnTo>
                          <a:pt x="26842" y="113207"/>
                        </a:lnTo>
                        <a:lnTo>
                          <a:pt x="25263" y="108679"/>
                        </a:lnTo>
                        <a:lnTo>
                          <a:pt x="20526" y="106415"/>
                        </a:lnTo>
                        <a:lnTo>
                          <a:pt x="17368" y="106415"/>
                        </a:lnTo>
                        <a:lnTo>
                          <a:pt x="12631" y="101886"/>
                        </a:lnTo>
                        <a:lnTo>
                          <a:pt x="11052" y="95094"/>
                        </a:lnTo>
                        <a:lnTo>
                          <a:pt x="6315" y="92830"/>
                        </a:lnTo>
                        <a:lnTo>
                          <a:pt x="1578" y="90566"/>
                        </a:lnTo>
                        <a:lnTo>
                          <a:pt x="0" y="86037"/>
                        </a:lnTo>
                        <a:lnTo>
                          <a:pt x="0" y="81509"/>
                        </a:lnTo>
                        <a:lnTo>
                          <a:pt x="1578" y="76981"/>
                        </a:lnTo>
                        <a:lnTo>
                          <a:pt x="6315" y="74716"/>
                        </a:lnTo>
                        <a:lnTo>
                          <a:pt x="61578" y="61132"/>
                        </a:lnTo>
                        <a:lnTo>
                          <a:pt x="42631" y="58867"/>
                        </a:lnTo>
                        <a:lnTo>
                          <a:pt x="36315" y="61132"/>
                        </a:lnTo>
                        <a:lnTo>
                          <a:pt x="28421" y="61132"/>
                        </a:lnTo>
                        <a:lnTo>
                          <a:pt x="20526" y="63396"/>
                        </a:lnTo>
                        <a:lnTo>
                          <a:pt x="12631" y="61132"/>
                        </a:lnTo>
                        <a:lnTo>
                          <a:pt x="6315" y="61132"/>
                        </a:lnTo>
                        <a:lnTo>
                          <a:pt x="3157" y="56603"/>
                        </a:lnTo>
                        <a:lnTo>
                          <a:pt x="3157" y="52075"/>
                        </a:lnTo>
                        <a:lnTo>
                          <a:pt x="3157" y="47547"/>
                        </a:lnTo>
                        <a:lnTo>
                          <a:pt x="6315" y="43018"/>
                        </a:lnTo>
                        <a:lnTo>
                          <a:pt x="18947" y="40754"/>
                        </a:lnTo>
                        <a:lnTo>
                          <a:pt x="28421" y="40754"/>
                        </a:lnTo>
                        <a:lnTo>
                          <a:pt x="39473" y="38490"/>
                        </a:lnTo>
                        <a:lnTo>
                          <a:pt x="53684" y="36226"/>
                        </a:lnTo>
                        <a:lnTo>
                          <a:pt x="67894" y="33962"/>
                        </a:lnTo>
                        <a:lnTo>
                          <a:pt x="78947" y="27169"/>
                        </a:lnTo>
                        <a:lnTo>
                          <a:pt x="82105" y="18113"/>
                        </a:lnTo>
                        <a:lnTo>
                          <a:pt x="85263" y="13584"/>
                        </a:lnTo>
                        <a:lnTo>
                          <a:pt x="83684" y="9056"/>
                        </a:lnTo>
                        <a:lnTo>
                          <a:pt x="77368" y="0"/>
                        </a:lnTo>
                        <a:lnTo>
                          <a:pt x="83684" y="0"/>
                        </a:lnTo>
                        <a:lnTo>
                          <a:pt x="86842" y="2264"/>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44" name="Shape 844"/>
                  <p:cNvSpPr/>
                  <p:nvPr/>
                </p:nvSpPr>
                <p:spPr>
                  <a:xfrm>
                    <a:off x="1925636" y="3941762"/>
                    <a:ext cx="4762" cy="7937"/>
                  </a:xfrm>
                  <a:custGeom>
                    <a:pathLst>
                      <a:path extrusionOk="0" h="120000" w="120000">
                        <a:moveTo>
                          <a:pt x="0" y="0"/>
                        </a:moveTo>
                        <a:lnTo>
                          <a:pt x="80000" y="24000"/>
                        </a:lnTo>
                        <a:lnTo>
                          <a:pt x="80000" y="72000"/>
                        </a:lnTo>
                        <a:lnTo>
                          <a:pt x="80000" y="120000"/>
                        </a:lnTo>
                        <a:lnTo>
                          <a:pt x="120000" y="72000"/>
                        </a:lnTo>
                        <a:lnTo>
                          <a:pt x="120000" y="24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45" name="Shape 845"/>
                  <p:cNvSpPr/>
                  <p:nvPr/>
                </p:nvSpPr>
                <p:spPr>
                  <a:xfrm>
                    <a:off x="1924050" y="3963987"/>
                    <a:ext cx="3174" cy="9524"/>
                  </a:xfrm>
                  <a:custGeom>
                    <a:pathLst>
                      <a:path extrusionOk="0" h="120000" w="120000">
                        <a:moveTo>
                          <a:pt x="0" y="0"/>
                        </a:moveTo>
                        <a:lnTo>
                          <a:pt x="60000" y="40000"/>
                        </a:lnTo>
                        <a:lnTo>
                          <a:pt x="60000" y="120000"/>
                        </a:lnTo>
                        <a:lnTo>
                          <a:pt x="120000" y="6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46" name="Shape 846"/>
                  <p:cNvSpPr/>
                  <p:nvPr/>
                </p:nvSpPr>
                <p:spPr>
                  <a:xfrm>
                    <a:off x="1935161" y="3976687"/>
                    <a:ext cx="3174" cy="4762"/>
                  </a:xfrm>
                  <a:custGeom>
                    <a:pathLst>
                      <a:path extrusionOk="0" h="120000" w="120000">
                        <a:moveTo>
                          <a:pt x="0" y="0"/>
                        </a:moveTo>
                        <a:lnTo>
                          <a:pt x="120000" y="80000"/>
                        </a:lnTo>
                        <a:lnTo>
                          <a:pt x="0" y="12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47" name="Shape 847"/>
                  <p:cNvSpPr/>
                  <p:nvPr/>
                </p:nvSpPr>
                <p:spPr>
                  <a:xfrm>
                    <a:off x="1955800" y="3981450"/>
                    <a:ext cx="33336" cy="3174"/>
                  </a:xfrm>
                  <a:custGeom>
                    <a:pathLst>
                      <a:path extrusionOk="0" h="120000" w="120000">
                        <a:moveTo>
                          <a:pt x="0" y="60000"/>
                        </a:moveTo>
                        <a:lnTo>
                          <a:pt x="34285" y="60000"/>
                        </a:lnTo>
                        <a:lnTo>
                          <a:pt x="80000" y="0"/>
                        </a:lnTo>
                        <a:lnTo>
                          <a:pt x="120000" y="0"/>
                        </a:lnTo>
                        <a:lnTo>
                          <a:pt x="74285" y="60000"/>
                        </a:lnTo>
                        <a:lnTo>
                          <a:pt x="34285" y="120000"/>
                        </a:lnTo>
                        <a:lnTo>
                          <a:pt x="0" y="6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48" name="Shape 848"/>
                  <p:cNvSpPr/>
                  <p:nvPr/>
                </p:nvSpPr>
                <p:spPr>
                  <a:xfrm>
                    <a:off x="1924050" y="3965575"/>
                    <a:ext cx="69849" cy="11112"/>
                  </a:xfrm>
                  <a:custGeom>
                    <a:pathLst>
                      <a:path extrusionOk="0" h="120000" w="120000">
                        <a:moveTo>
                          <a:pt x="0" y="119999"/>
                        </a:moveTo>
                        <a:lnTo>
                          <a:pt x="0" y="85714"/>
                        </a:lnTo>
                        <a:lnTo>
                          <a:pt x="13636" y="85714"/>
                        </a:lnTo>
                        <a:lnTo>
                          <a:pt x="30000" y="68571"/>
                        </a:lnTo>
                        <a:lnTo>
                          <a:pt x="51818" y="68571"/>
                        </a:lnTo>
                        <a:lnTo>
                          <a:pt x="68181" y="34285"/>
                        </a:lnTo>
                        <a:lnTo>
                          <a:pt x="92727" y="34285"/>
                        </a:lnTo>
                        <a:lnTo>
                          <a:pt x="109090" y="0"/>
                        </a:lnTo>
                        <a:lnTo>
                          <a:pt x="120000" y="34285"/>
                        </a:lnTo>
                        <a:lnTo>
                          <a:pt x="103636" y="34285"/>
                        </a:lnTo>
                        <a:lnTo>
                          <a:pt x="84545" y="34285"/>
                        </a:lnTo>
                        <a:lnTo>
                          <a:pt x="68181" y="51428"/>
                        </a:lnTo>
                        <a:lnTo>
                          <a:pt x="57272" y="68571"/>
                        </a:lnTo>
                        <a:lnTo>
                          <a:pt x="46363" y="85714"/>
                        </a:lnTo>
                        <a:lnTo>
                          <a:pt x="38181" y="85714"/>
                        </a:lnTo>
                        <a:lnTo>
                          <a:pt x="30000" y="85714"/>
                        </a:lnTo>
                        <a:lnTo>
                          <a:pt x="21818" y="102857"/>
                        </a:lnTo>
                        <a:lnTo>
                          <a:pt x="0" y="119999"/>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49" name="Shape 849"/>
                  <p:cNvSpPr/>
                  <p:nvPr/>
                </p:nvSpPr>
                <p:spPr>
                  <a:xfrm>
                    <a:off x="1989136" y="3943350"/>
                    <a:ext cx="9524" cy="3174"/>
                  </a:xfrm>
                  <a:custGeom>
                    <a:pathLst>
                      <a:path extrusionOk="0" h="120000" w="120000">
                        <a:moveTo>
                          <a:pt x="120000" y="0"/>
                        </a:moveTo>
                        <a:lnTo>
                          <a:pt x="60000" y="60000"/>
                        </a:lnTo>
                        <a:lnTo>
                          <a:pt x="0" y="120000"/>
                        </a:lnTo>
                        <a:lnTo>
                          <a:pt x="60000" y="60000"/>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50" name="Shape 850"/>
                  <p:cNvSpPr/>
                  <p:nvPr/>
                </p:nvSpPr>
                <p:spPr>
                  <a:xfrm>
                    <a:off x="2011361" y="3924300"/>
                    <a:ext cx="7937" cy="11112"/>
                  </a:xfrm>
                  <a:custGeom>
                    <a:pathLst>
                      <a:path extrusionOk="0" h="120000" w="120000">
                        <a:moveTo>
                          <a:pt x="120000" y="0"/>
                        </a:moveTo>
                        <a:lnTo>
                          <a:pt x="24000" y="51428"/>
                        </a:lnTo>
                        <a:lnTo>
                          <a:pt x="0" y="119999"/>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51" name="Shape 851"/>
                  <p:cNvSpPr/>
                  <p:nvPr/>
                </p:nvSpPr>
                <p:spPr>
                  <a:xfrm>
                    <a:off x="2005011" y="3938587"/>
                    <a:ext cx="6349" cy="42861"/>
                  </a:xfrm>
                  <a:custGeom>
                    <a:pathLst>
                      <a:path extrusionOk="0" h="120000" w="120000">
                        <a:moveTo>
                          <a:pt x="30000" y="120000"/>
                        </a:moveTo>
                        <a:lnTo>
                          <a:pt x="30000" y="102222"/>
                        </a:lnTo>
                        <a:lnTo>
                          <a:pt x="120000" y="71111"/>
                        </a:lnTo>
                        <a:lnTo>
                          <a:pt x="120000" y="57777"/>
                        </a:lnTo>
                        <a:lnTo>
                          <a:pt x="60000" y="44444"/>
                        </a:lnTo>
                        <a:lnTo>
                          <a:pt x="120000" y="22222"/>
                        </a:lnTo>
                        <a:lnTo>
                          <a:pt x="90000" y="0"/>
                        </a:lnTo>
                        <a:lnTo>
                          <a:pt x="90000" y="13333"/>
                        </a:lnTo>
                        <a:lnTo>
                          <a:pt x="60000" y="26666"/>
                        </a:lnTo>
                        <a:lnTo>
                          <a:pt x="30000" y="40000"/>
                        </a:lnTo>
                        <a:lnTo>
                          <a:pt x="60000" y="48888"/>
                        </a:lnTo>
                        <a:lnTo>
                          <a:pt x="90000" y="62222"/>
                        </a:lnTo>
                        <a:lnTo>
                          <a:pt x="60000" y="80000"/>
                        </a:lnTo>
                        <a:lnTo>
                          <a:pt x="0" y="88888"/>
                        </a:lnTo>
                        <a:lnTo>
                          <a:pt x="30000" y="12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52" name="Shape 852"/>
                  <p:cNvSpPr/>
                  <p:nvPr/>
                </p:nvSpPr>
                <p:spPr>
                  <a:xfrm>
                    <a:off x="1936750" y="3983037"/>
                    <a:ext cx="15875" cy="1587"/>
                  </a:xfrm>
                  <a:custGeom>
                    <a:pathLst>
                      <a:path extrusionOk="0" h="120000" w="120000">
                        <a:moveTo>
                          <a:pt x="0" y="0"/>
                        </a:moveTo>
                        <a:lnTo>
                          <a:pt x="24000" y="120000"/>
                        </a:lnTo>
                        <a:lnTo>
                          <a:pt x="60000" y="120000"/>
                        </a:lnTo>
                        <a:lnTo>
                          <a:pt x="120000" y="0"/>
                        </a:lnTo>
                        <a:lnTo>
                          <a:pt x="72000" y="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53" name="Shape 853"/>
                  <p:cNvSpPr/>
                  <p:nvPr/>
                </p:nvSpPr>
                <p:spPr>
                  <a:xfrm>
                    <a:off x="1946275" y="3986212"/>
                    <a:ext cx="1587" cy="4762"/>
                  </a:xfrm>
                  <a:custGeom>
                    <a:pathLst>
                      <a:path extrusionOk="0" h="120000" w="120000">
                        <a:moveTo>
                          <a:pt x="0" y="0"/>
                        </a:moveTo>
                        <a:lnTo>
                          <a:pt x="120000" y="80000"/>
                        </a:lnTo>
                        <a:lnTo>
                          <a:pt x="120000" y="12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854" name="Shape 854"/>
                <p:cNvSpPr/>
                <p:nvPr/>
              </p:nvSpPr>
              <p:spPr>
                <a:xfrm>
                  <a:off x="1814511" y="3841750"/>
                  <a:ext cx="52387" cy="209549"/>
                </a:xfrm>
                <a:custGeom>
                  <a:pathLst>
                    <a:path extrusionOk="0" h="120000" w="120000">
                      <a:moveTo>
                        <a:pt x="112727" y="31818"/>
                      </a:moveTo>
                      <a:lnTo>
                        <a:pt x="120000" y="120000"/>
                      </a:lnTo>
                      <a:lnTo>
                        <a:pt x="32727" y="71818"/>
                      </a:lnTo>
                      <a:lnTo>
                        <a:pt x="0" y="0"/>
                      </a:lnTo>
                      <a:lnTo>
                        <a:pt x="112727" y="31818"/>
                      </a:lnTo>
                      <a:close/>
                    </a:path>
                  </a:pathLst>
                </a:custGeom>
                <a:solidFill>
                  <a:srgbClr val="C0600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855" name="Shape 855"/>
              <p:cNvGrpSpPr/>
              <p:nvPr/>
            </p:nvGrpSpPr>
            <p:grpSpPr>
              <a:xfrm>
                <a:off x="704850" y="3708400"/>
                <a:ext cx="1220786" cy="1260474"/>
                <a:chOff x="704850" y="3708400"/>
                <a:chExt cx="1220786" cy="1260474"/>
              </a:xfrm>
            </p:grpSpPr>
            <p:sp>
              <p:nvSpPr>
                <p:cNvPr id="856" name="Shape 856"/>
                <p:cNvSpPr/>
                <p:nvPr/>
              </p:nvSpPr>
              <p:spPr>
                <a:xfrm>
                  <a:off x="704850" y="4259262"/>
                  <a:ext cx="433386" cy="704850"/>
                </a:xfrm>
                <a:custGeom>
                  <a:pathLst>
                    <a:path extrusionOk="0" h="120000" w="120000">
                      <a:moveTo>
                        <a:pt x="51963" y="0"/>
                      </a:moveTo>
                      <a:lnTo>
                        <a:pt x="0" y="100248"/>
                      </a:lnTo>
                      <a:lnTo>
                        <a:pt x="120000" y="120000"/>
                      </a:lnTo>
                      <a:lnTo>
                        <a:pt x="100183" y="2164"/>
                      </a:lnTo>
                    </a:path>
                  </a:pathLst>
                </a:custGeom>
                <a:noFill/>
                <a:ln cap="flat" cmpd="sng" w="19050">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57" name="Shape 857"/>
                <p:cNvSpPr/>
                <p:nvPr/>
              </p:nvSpPr>
              <p:spPr>
                <a:xfrm>
                  <a:off x="1128712" y="4217987"/>
                  <a:ext cx="363536" cy="549275"/>
                </a:xfrm>
                <a:custGeom>
                  <a:pathLst>
                    <a:path extrusionOk="0" h="120000" w="120000">
                      <a:moveTo>
                        <a:pt x="40173" y="2083"/>
                      </a:moveTo>
                      <a:lnTo>
                        <a:pt x="0" y="109232"/>
                      </a:lnTo>
                      <a:lnTo>
                        <a:pt x="120000" y="120000"/>
                      </a:lnTo>
                      <a:lnTo>
                        <a:pt x="89217" y="0"/>
                      </a:lnTo>
                    </a:path>
                  </a:pathLst>
                </a:custGeom>
                <a:noFill/>
                <a:ln cap="flat" cmpd="sng" w="19050">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858" name="Shape 858"/>
                <p:cNvGrpSpPr/>
                <p:nvPr/>
              </p:nvGrpSpPr>
              <p:grpSpPr>
                <a:xfrm>
                  <a:off x="704850" y="4108450"/>
                  <a:ext cx="1022349" cy="223837"/>
                  <a:chOff x="704850" y="4108450"/>
                  <a:chExt cx="1022349" cy="223837"/>
                </a:xfrm>
              </p:grpSpPr>
              <p:sp>
                <p:nvSpPr>
                  <p:cNvPr id="859" name="Shape 859"/>
                  <p:cNvSpPr/>
                  <p:nvPr/>
                </p:nvSpPr>
                <p:spPr>
                  <a:xfrm>
                    <a:off x="704850" y="4108450"/>
                    <a:ext cx="1022349" cy="192087"/>
                  </a:xfrm>
                  <a:custGeom>
                    <a:pathLst>
                      <a:path extrusionOk="0" h="120000" w="120000">
                        <a:moveTo>
                          <a:pt x="0" y="61967"/>
                        </a:moveTo>
                        <a:lnTo>
                          <a:pt x="75686" y="120000"/>
                        </a:lnTo>
                        <a:lnTo>
                          <a:pt x="120000" y="29508"/>
                        </a:lnTo>
                        <a:lnTo>
                          <a:pt x="63211" y="0"/>
                        </a:lnTo>
                        <a:lnTo>
                          <a:pt x="0" y="61967"/>
                        </a:lnTo>
                        <a:close/>
                      </a:path>
                    </a:pathLst>
                  </a:custGeom>
                  <a:solidFill>
                    <a:srgbClr val="FFFFFF"/>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60" name="Shape 860"/>
                  <p:cNvSpPr/>
                  <p:nvPr/>
                </p:nvSpPr>
                <p:spPr>
                  <a:xfrm>
                    <a:off x="708025" y="4206875"/>
                    <a:ext cx="642936" cy="125412"/>
                  </a:xfrm>
                  <a:custGeom>
                    <a:pathLst>
                      <a:path extrusionOk="0" h="120000" w="120000">
                        <a:moveTo>
                          <a:pt x="0" y="0"/>
                        </a:moveTo>
                        <a:lnTo>
                          <a:pt x="120000" y="89620"/>
                        </a:lnTo>
                        <a:lnTo>
                          <a:pt x="120000" y="120000"/>
                        </a:lnTo>
                        <a:lnTo>
                          <a:pt x="0" y="31898"/>
                        </a:lnTo>
                        <a:lnTo>
                          <a:pt x="0" y="0"/>
                        </a:lnTo>
                        <a:close/>
                      </a:path>
                    </a:pathLst>
                  </a:custGeom>
                  <a:solidFill>
                    <a:srgbClr val="E0E0E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61" name="Shape 861"/>
                  <p:cNvSpPr/>
                  <p:nvPr/>
                </p:nvSpPr>
                <p:spPr>
                  <a:xfrm>
                    <a:off x="1350962" y="4156075"/>
                    <a:ext cx="376236" cy="176212"/>
                  </a:xfrm>
                  <a:custGeom>
                    <a:pathLst>
                      <a:path extrusionOk="0" h="120000" w="120000">
                        <a:moveTo>
                          <a:pt x="0" y="119999"/>
                        </a:moveTo>
                        <a:lnTo>
                          <a:pt x="0" y="98571"/>
                        </a:lnTo>
                        <a:lnTo>
                          <a:pt x="120000" y="0"/>
                        </a:lnTo>
                        <a:lnTo>
                          <a:pt x="120000" y="14999"/>
                        </a:lnTo>
                        <a:lnTo>
                          <a:pt x="0" y="119999"/>
                        </a:lnTo>
                        <a:close/>
                      </a:path>
                    </a:pathLst>
                  </a:custGeom>
                  <a:solidFill>
                    <a:srgbClr val="C0C0C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862" name="Shape 862"/>
                <p:cNvGrpSpPr/>
                <p:nvPr/>
              </p:nvGrpSpPr>
              <p:grpSpPr>
                <a:xfrm>
                  <a:off x="869950" y="3708400"/>
                  <a:ext cx="1055686" cy="1260474"/>
                  <a:chOff x="869950" y="3708400"/>
                  <a:chExt cx="1055686" cy="1260474"/>
                </a:xfrm>
              </p:grpSpPr>
              <p:grpSp>
                <p:nvGrpSpPr>
                  <p:cNvPr id="863" name="Shape 863"/>
                  <p:cNvGrpSpPr/>
                  <p:nvPr/>
                </p:nvGrpSpPr>
                <p:grpSpPr>
                  <a:xfrm>
                    <a:off x="869950" y="3776662"/>
                    <a:ext cx="711199" cy="496887"/>
                    <a:chOff x="869950" y="3776662"/>
                    <a:chExt cx="711199" cy="496887"/>
                  </a:xfrm>
                </p:grpSpPr>
                <p:grpSp>
                  <p:nvGrpSpPr>
                    <p:cNvPr id="864" name="Shape 864"/>
                    <p:cNvGrpSpPr/>
                    <p:nvPr/>
                  </p:nvGrpSpPr>
                  <p:grpSpPr>
                    <a:xfrm>
                      <a:off x="869950" y="3776662"/>
                      <a:ext cx="549275" cy="449261"/>
                      <a:chOff x="869950" y="3776662"/>
                      <a:chExt cx="549275" cy="449261"/>
                    </a:xfrm>
                  </p:grpSpPr>
                  <p:grpSp>
                    <p:nvGrpSpPr>
                      <p:cNvPr id="865" name="Shape 865"/>
                      <p:cNvGrpSpPr/>
                      <p:nvPr/>
                    </p:nvGrpSpPr>
                    <p:grpSpPr>
                      <a:xfrm>
                        <a:off x="869950" y="3776662"/>
                        <a:ext cx="549275" cy="449261"/>
                        <a:chOff x="869950" y="3776662"/>
                        <a:chExt cx="549275" cy="449261"/>
                      </a:xfrm>
                    </p:grpSpPr>
                    <p:grpSp>
                      <p:nvGrpSpPr>
                        <p:cNvPr id="866" name="Shape 866"/>
                        <p:cNvGrpSpPr/>
                        <p:nvPr/>
                      </p:nvGrpSpPr>
                      <p:grpSpPr>
                        <a:xfrm>
                          <a:off x="869950" y="4030662"/>
                          <a:ext cx="549275" cy="195261"/>
                          <a:chOff x="869950" y="4030662"/>
                          <a:chExt cx="549275" cy="195261"/>
                        </a:xfrm>
                      </p:grpSpPr>
                      <p:sp>
                        <p:nvSpPr>
                          <p:cNvPr id="867" name="Shape 867"/>
                          <p:cNvSpPr/>
                          <p:nvPr/>
                        </p:nvSpPr>
                        <p:spPr>
                          <a:xfrm>
                            <a:off x="1104900" y="4030662"/>
                            <a:ext cx="314324" cy="195261"/>
                          </a:xfrm>
                          <a:custGeom>
                            <a:pathLst>
                              <a:path extrusionOk="0" h="120000" w="120000">
                                <a:moveTo>
                                  <a:pt x="0" y="36774"/>
                                </a:moveTo>
                                <a:lnTo>
                                  <a:pt x="0" y="120000"/>
                                </a:lnTo>
                                <a:lnTo>
                                  <a:pt x="120000" y="59032"/>
                                </a:lnTo>
                                <a:lnTo>
                                  <a:pt x="120000" y="0"/>
                                </a:lnTo>
                                <a:lnTo>
                                  <a:pt x="0" y="36774"/>
                                </a:lnTo>
                                <a:close/>
                              </a:path>
                            </a:pathLst>
                          </a:custGeom>
                          <a:solidFill>
                            <a:srgbClr val="A0A0A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68" name="Shape 868"/>
                          <p:cNvSpPr/>
                          <p:nvPr/>
                        </p:nvSpPr>
                        <p:spPr>
                          <a:xfrm>
                            <a:off x="869950" y="4078287"/>
                            <a:ext cx="234949" cy="147636"/>
                          </a:xfrm>
                          <a:custGeom>
                            <a:pathLst>
                              <a:path extrusionOk="0" h="120000" w="120000">
                                <a:moveTo>
                                  <a:pt x="120000" y="10212"/>
                                </a:moveTo>
                                <a:lnTo>
                                  <a:pt x="120000" y="120000"/>
                                </a:lnTo>
                                <a:lnTo>
                                  <a:pt x="0" y="93191"/>
                                </a:lnTo>
                                <a:lnTo>
                                  <a:pt x="0" y="0"/>
                                </a:lnTo>
                                <a:lnTo>
                                  <a:pt x="120000" y="10212"/>
                                </a:lnTo>
                                <a:close/>
                              </a:path>
                            </a:pathLst>
                          </a:custGeom>
                          <a:solidFill>
                            <a:srgbClr val="80808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69" name="Shape 869"/>
                          <p:cNvSpPr/>
                          <p:nvPr/>
                        </p:nvSpPr>
                        <p:spPr>
                          <a:xfrm>
                            <a:off x="869950" y="4030662"/>
                            <a:ext cx="549275" cy="60324"/>
                          </a:xfrm>
                          <a:custGeom>
                            <a:pathLst>
                              <a:path extrusionOk="0" h="120000" w="120000">
                                <a:moveTo>
                                  <a:pt x="0" y="94736"/>
                                </a:moveTo>
                                <a:lnTo>
                                  <a:pt x="51428" y="120000"/>
                                </a:lnTo>
                                <a:lnTo>
                                  <a:pt x="120000" y="0"/>
                                </a:lnTo>
                                <a:lnTo>
                                  <a:pt x="69783" y="0"/>
                                </a:lnTo>
                                <a:lnTo>
                                  <a:pt x="0" y="94736"/>
                                </a:lnTo>
                                <a:close/>
                              </a:path>
                            </a:pathLst>
                          </a:custGeom>
                          <a:solidFill>
                            <a:srgbClr val="C0C0C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870" name="Shape 870"/>
                        <p:cNvSpPr/>
                        <p:nvPr/>
                      </p:nvSpPr>
                      <p:spPr>
                        <a:xfrm>
                          <a:off x="1049337" y="4014787"/>
                          <a:ext cx="200024" cy="55561"/>
                        </a:xfrm>
                        <a:custGeom>
                          <a:pathLst>
                            <a:path extrusionOk="0" h="120000" w="120000">
                              <a:moveTo>
                                <a:pt x="0" y="68571"/>
                              </a:moveTo>
                              <a:lnTo>
                                <a:pt x="0" y="106285"/>
                              </a:lnTo>
                              <a:lnTo>
                                <a:pt x="56190" y="120000"/>
                              </a:lnTo>
                              <a:lnTo>
                                <a:pt x="120000" y="78857"/>
                              </a:lnTo>
                              <a:lnTo>
                                <a:pt x="120000" y="0"/>
                              </a:lnTo>
                              <a:lnTo>
                                <a:pt x="0" y="68571"/>
                              </a:lnTo>
                              <a:close/>
                            </a:path>
                          </a:pathLst>
                        </a:custGeom>
                        <a:solidFill>
                          <a:srgbClr val="60606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871" name="Shape 871"/>
                        <p:cNvGrpSpPr/>
                        <p:nvPr/>
                      </p:nvGrpSpPr>
                      <p:grpSpPr>
                        <a:xfrm>
                          <a:off x="911225" y="3776662"/>
                          <a:ext cx="446087" cy="280987"/>
                          <a:chOff x="911225" y="3776662"/>
                          <a:chExt cx="446087" cy="280987"/>
                        </a:xfrm>
                      </p:grpSpPr>
                      <p:sp>
                        <p:nvSpPr>
                          <p:cNvPr id="872" name="Shape 872"/>
                          <p:cNvSpPr/>
                          <p:nvPr/>
                        </p:nvSpPr>
                        <p:spPr>
                          <a:xfrm>
                            <a:off x="1103312" y="3776662"/>
                            <a:ext cx="254000" cy="274636"/>
                          </a:xfrm>
                          <a:custGeom>
                            <a:pathLst>
                              <a:path extrusionOk="0" h="120000" w="120000">
                                <a:moveTo>
                                  <a:pt x="16500" y="120000"/>
                                </a:moveTo>
                                <a:lnTo>
                                  <a:pt x="0" y="3468"/>
                                </a:lnTo>
                                <a:lnTo>
                                  <a:pt x="103500" y="0"/>
                                </a:lnTo>
                                <a:lnTo>
                                  <a:pt x="120000" y="103352"/>
                                </a:lnTo>
                                <a:lnTo>
                                  <a:pt x="16500" y="120000"/>
                                </a:lnTo>
                                <a:close/>
                              </a:path>
                            </a:pathLst>
                          </a:custGeom>
                          <a:solidFill>
                            <a:srgbClr val="A0A0A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73" name="Shape 873"/>
                          <p:cNvSpPr/>
                          <p:nvPr/>
                        </p:nvSpPr>
                        <p:spPr>
                          <a:xfrm>
                            <a:off x="911225" y="3784600"/>
                            <a:ext cx="227012" cy="273049"/>
                          </a:xfrm>
                          <a:custGeom>
                            <a:pathLst>
                              <a:path extrusionOk="0" h="120000" w="120000">
                                <a:moveTo>
                                  <a:pt x="101473" y="0"/>
                                </a:moveTo>
                                <a:lnTo>
                                  <a:pt x="0" y="26511"/>
                                </a:lnTo>
                                <a:lnTo>
                                  <a:pt x="15157" y="120000"/>
                                </a:lnTo>
                                <a:lnTo>
                                  <a:pt x="119999" y="117209"/>
                                </a:lnTo>
                                <a:lnTo>
                                  <a:pt x="101473" y="0"/>
                                </a:lnTo>
                                <a:close/>
                              </a:path>
                            </a:pathLst>
                          </a:custGeom>
                          <a:solidFill>
                            <a:srgbClr val="80808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74" name="Shape 874"/>
                          <p:cNvSpPr/>
                          <p:nvPr/>
                        </p:nvSpPr>
                        <p:spPr>
                          <a:xfrm>
                            <a:off x="1146175" y="3803650"/>
                            <a:ext cx="182561" cy="206374"/>
                          </a:xfrm>
                          <a:custGeom>
                            <a:pathLst>
                              <a:path extrusionOk="0" h="120000" w="120000">
                                <a:moveTo>
                                  <a:pt x="0" y="4615"/>
                                </a:moveTo>
                                <a:lnTo>
                                  <a:pt x="16695" y="120000"/>
                                </a:lnTo>
                                <a:lnTo>
                                  <a:pt x="120000" y="106153"/>
                                </a:lnTo>
                                <a:lnTo>
                                  <a:pt x="102260" y="0"/>
                                </a:lnTo>
                                <a:lnTo>
                                  <a:pt x="0" y="4615"/>
                                </a:lnTo>
                                <a:close/>
                              </a:path>
                            </a:pathLst>
                          </a:custGeom>
                          <a:solidFill>
                            <a:srgbClr val="00C0C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grpSp>
                    <p:nvGrpSpPr>
                      <p:cNvPr id="875" name="Shape 875"/>
                      <p:cNvGrpSpPr/>
                      <p:nvPr/>
                    </p:nvGrpSpPr>
                    <p:grpSpPr>
                      <a:xfrm>
                        <a:off x="1219200" y="4051300"/>
                        <a:ext cx="179387" cy="127000"/>
                        <a:chOff x="1219200" y="4051300"/>
                        <a:chExt cx="179387" cy="127000"/>
                      </a:xfrm>
                    </p:grpSpPr>
                    <p:sp>
                      <p:nvSpPr>
                        <p:cNvPr id="876" name="Shape 876"/>
                        <p:cNvSpPr/>
                        <p:nvPr/>
                      </p:nvSpPr>
                      <p:spPr>
                        <a:xfrm>
                          <a:off x="1219200" y="4051300"/>
                          <a:ext cx="179386" cy="127000"/>
                        </a:xfrm>
                        <a:custGeom>
                          <a:pathLst>
                            <a:path extrusionOk="0" h="120000" w="120000">
                              <a:moveTo>
                                <a:pt x="120000" y="0"/>
                              </a:moveTo>
                              <a:lnTo>
                                <a:pt x="0" y="37037"/>
                              </a:lnTo>
                              <a:lnTo>
                                <a:pt x="0" y="120000"/>
                              </a:lnTo>
                              <a:lnTo>
                                <a:pt x="120000" y="68148"/>
                              </a:lnTo>
                              <a:lnTo>
                                <a:pt x="120000" y="0"/>
                              </a:lnTo>
                              <a:close/>
                            </a:path>
                          </a:pathLst>
                        </a:custGeom>
                        <a:solidFill>
                          <a:srgbClr val="40404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cxnSp>
                      <p:nvCxnSpPr>
                        <p:cNvPr id="877" name="Shape 877"/>
                        <p:cNvCxnSpPr/>
                        <p:nvPr/>
                      </p:nvCxnSpPr>
                      <p:spPr>
                        <a:xfrm flipH="1" rot="10800000">
                          <a:off x="1336675" y="4081462"/>
                          <a:ext cx="46036" cy="12699"/>
                        </a:xfrm>
                        <a:prstGeom prst="straightConnector1">
                          <a:avLst/>
                        </a:prstGeom>
                        <a:noFill/>
                        <a:ln cap="flat" cmpd="sng" w="9525">
                          <a:solidFill>
                            <a:srgbClr val="000000"/>
                          </a:solidFill>
                          <a:prstDash val="solid"/>
                          <a:miter/>
                          <a:headEnd len="med" w="med" type="none"/>
                          <a:tailEnd len="med" w="med" type="none"/>
                        </a:ln>
                      </p:spPr>
                    </p:cxnSp>
                    <p:cxnSp>
                      <p:nvCxnSpPr>
                        <p:cNvPr id="878" name="Shape 878"/>
                        <p:cNvCxnSpPr/>
                        <p:nvPr/>
                      </p:nvCxnSpPr>
                      <p:spPr>
                        <a:xfrm flipH="1">
                          <a:off x="1249362" y="4100512"/>
                          <a:ext cx="60324" cy="14287"/>
                        </a:xfrm>
                        <a:prstGeom prst="straightConnector1">
                          <a:avLst/>
                        </a:prstGeom>
                        <a:noFill/>
                        <a:ln cap="flat" cmpd="sng" w="9525">
                          <a:solidFill>
                            <a:srgbClr val="000000"/>
                          </a:solidFill>
                          <a:prstDash val="solid"/>
                          <a:miter/>
                          <a:headEnd len="med" w="med" type="none"/>
                          <a:tailEnd len="med" w="med" type="none"/>
                        </a:ln>
                      </p:spPr>
                    </p:cxnSp>
                    <p:cxnSp>
                      <p:nvCxnSpPr>
                        <p:cNvPr id="879" name="Shape 879"/>
                        <p:cNvCxnSpPr/>
                        <p:nvPr/>
                      </p:nvCxnSpPr>
                      <p:spPr>
                        <a:xfrm>
                          <a:off x="1322387" y="4067175"/>
                          <a:ext cx="1587" cy="80961"/>
                        </a:xfrm>
                        <a:prstGeom prst="straightConnector1">
                          <a:avLst/>
                        </a:prstGeom>
                        <a:noFill/>
                        <a:ln cap="flat" cmpd="sng" w="9525">
                          <a:solidFill>
                            <a:srgbClr val="000000"/>
                          </a:solidFill>
                          <a:prstDash val="solid"/>
                          <a:miter/>
                          <a:headEnd len="med" w="med" type="none"/>
                          <a:tailEnd len="med" w="med" type="none"/>
                        </a:ln>
                      </p:spPr>
                    </p:cxnSp>
                    <p:cxnSp>
                      <p:nvCxnSpPr>
                        <p:cNvPr id="880" name="Shape 880"/>
                        <p:cNvCxnSpPr/>
                        <p:nvPr/>
                      </p:nvCxnSpPr>
                      <p:spPr>
                        <a:xfrm>
                          <a:off x="1236662" y="4086225"/>
                          <a:ext cx="1587" cy="87311"/>
                        </a:xfrm>
                        <a:prstGeom prst="straightConnector1">
                          <a:avLst/>
                        </a:prstGeom>
                        <a:noFill/>
                        <a:ln cap="flat" cmpd="sng" w="9525">
                          <a:solidFill>
                            <a:srgbClr val="000000"/>
                          </a:solidFill>
                          <a:prstDash val="solid"/>
                          <a:miter/>
                          <a:headEnd len="med" w="med" type="none"/>
                          <a:tailEnd len="med" w="med" type="none"/>
                        </a:ln>
                      </p:spPr>
                    </p:cxnSp>
                    <p:cxnSp>
                      <p:nvCxnSpPr>
                        <p:cNvPr id="881" name="Shape 881"/>
                        <p:cNvCxnSpPr/>
                        <p:nvPr/>
                      </p:nvCxnSpPr>
                      <p:spPr>
                        <a:xfrm flipH="1">
                          <a:off x="1236662" y="4084637"/>
                          <a:ext cx="160337" cy="42861"/>
                        </a:xfrm>
                        <a:prstGeom prst="straightConnector1">
                          <a:avLst/>
                        </a:prstGeom>
                        <a:noFill/>
                        <a:ln cap="flat" cmpd="sng" w="9525">
                          <a:solidFill>
                            <a:srgbClr val="000000"/>
                          </a:solidFill>
                          <a:prstDash val="solid"/>
                          <a:miter/>
                          <a:headEnd len="med" w="med" type="none"/>
                          <a:tailEnd len="med" w="med" type="none"/>
                        </a:ln>
                      </p:spPr>
                    </p:cxnSp>
                    <p:cxnSp>
                      <p:nvCxnSpPr>
                        <p:cNvPr id="882" name="Shape 882"/>
                        <p:cNvCxnSpPr/>
                        <p:nvPr/>
                      </p:nvCxnSpPr>
                      <p:spPr>
                        <a:xfrm flipH="1" rot="10800000">
                          <a:off x="1236662" y="4071937"/>
                          <a:ext cx="161925" cy="38099"/>
                        </a:xfrm>
                        <a:prstGeom prst="straightConnector1">
                          <a:avLst/>
                        </a:prstGeom>
                        <a:noFill/>
                        <a:ln cap="flat" cmpd="sng" w="9525">
                          <a:solidFill>
                            <a:srgbClr val="000000"/>
                          </a:solidFill>
                          <a:prstDash val="solid"/>
                          <a:miter/>
                          <a:headEnd len="med" w="med" type="none"/>
                          <a:tailEnd len="med" w="med" type="none"/>
                        </a:ln>
                      </p:spPr>
                    </p:cxnSp>
                  </p:grpSp>
                </p:grpSp>
                <p:grpSp>
                  <p:nvGrpSpPr>
                    <p:cNvPr id="883" name="Shape 883"/>
                    <p:cNvGrpSpPr/>
                    <p:nvPr/>
                  </p:nvGrpSpPr>
                  <p:grpSpPr>
                    <a:xfrm>
                      <a:off x="1152525" y="4054475"/>
                      <a:ext cx="428624" cy="219074"/>
                      <a:chOff x="1152525" y="4054475"/>
                      <a:chExt cx="428624" cy="219074"/>
                    </a:xfrm>
                  </p:grpSpPr>
                  <p:grpSp>
                    <p:nvGrpSpPr>
                      <p:cNvPr id="884" name="Shape 884"/>
                      <p:cNvGrpSpPr/>
                      <p:nvPr/>
                    </p:nvGrpSpPr>
                    <p:grpSpPr>
                      <a:xfrm>
                        <a:off x="1181100" y="4173537"/>
                        <a:ext cx="69849" cy="52387"/>
                        <a:chOff x="1181100" y="4173537"/>
                        <a:chExt cx="69849" cy="52387"/>
                      </a:xfrm>
                    </p:grpSpPr>
                    <p:sp>
                      <p:nvSpPr>
                        <p:cNvPr id="885" name="Shape 885"/>
                        <p:cNvSpPr/>
                        <p:nvPr/>
                      </p:nvSpPr>
                      <p:spPr>
                        <a:xfrm>
                          <a:off x="1181100" y="4173537"/>
                          <a:ext cx="19049" cy="52387"/>
                        </a:xfrm>
                        <a:custGeom>
                          <a:pathLst>
                            <a:path extrusionOk="0" h="120000" w="120000">
                              <a:moveTo>
                                <a:pt x="30000" y="0"/>
                              </a:moveTo>
                              <a:lnTo>
                                <a:pt x="0" y="109090"/>
                              </a:lnTo>
                              <a:lnTo>
                                <a:pt x="90000" y="120000"/>
                              </a:lnTo>
                              <a:lnTo>
                                <a:pt x="120000" y="3636"/>
                              </a:lnTo>
                              <a:lnTo>
                                <a:pt x="30000" y="0"/>
                              </a:lnTo>
                              <a:close/>
                            </a:path>
                          </a:pathLst>
                        </a:custGeom>
                        <a:solidFill>
                          <a:srgbClr val="60606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86" name="Shape 886"/>
                        <p:cNvSpPr/>
                        <p:nvPr/>
                      </p:nvSpPr>
                      <p:spPr>
                        <a:xfrm>
                          <a:off x="1195387" y="4179887"/>
                          <a:ext cx="55561" cy="46036"/>
                        </a:xfrm>
                        <a:custGeom>
                          <a:pathLst>
                            <a:path extrusionOk="0" h="120000" w="120000">
                              <a:moveTo>
                                <a:pt x="10285" y="4137"/>
                              </a:moveTo>
                              <a:lnTo>
                                <a:pt x="0" y="120000"/>
                              </a:lnTo>
                              <a:lnTo>
                                <a:pt x="120000" y="57931"/>
                              </a:lnTo>
                              <a:lnTo>
                                <a:pt x="72000" y="41379"/>
                              </a:lnTo>
                              <a:lnTo>
                                <a:pt x="30857" y="66206"/>
                              </a:lnTo>
                              <a:lnTo>
                                <a:pt x="44571" y="0"/>
                              </a:lnTo>
                              <a:lnTo>
                                <a:pt x="10285" y="4137"/>
                              </a:lnTo>
                              <a:close/>
                            </a:path>
                          </a:pathLst>
                        </a:custGeom>
                        <a:solidFill>
                          <a:srgbClr val="40404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887" name="Shape 887"/>
                      <p:cNvGrpSpPr/>
                      <p:nvPr/>
                    </p:nvGrpSpPr>
                    <p:grpSpPr>
                      <a:xfrm>
                        <a:off x="1152525" y="4054475"/>
                        <a:ext cx="428624" cy="219074"/>
                        <a:chOff x="1152525" y="4054475"/>
                        <a:chExt cx="428624" cy="219074"/>
                      </a:xfrm>
                    </p:grpSpPr>
                    <p:sp>
                      <p:nvSpPr>
                        <p:cNvPr id="888" name="Shape 888"/>
                        <p:cNvSpPr/>
                        <p:nvPr/>
                      </p:nvSpPr>
                      <p:spPr>
                        <a:xfrm>
                          <a:off x="1160462" y="4054475"/>
                          <a:ext cx="420687" cy="193675"/>
                        </a:xfrm>
                        <a:custGeom>
                          <a:pathLst>
                            <a:path extrusionOk="0" h="120000" w="120000">
                              <a:moveTo>
                                <a:pt x="0" y="50731"/>
                              </a:moveTo>
                              <a:lnTo>
                                <a:pt x="57293" y="120000"/>
                              </a:lnTo>
                              <a:lnTo>
                                <a:pt x="120000" y="52682"/>
                              </a:lnTo>
                              <a:lnTo>
                                <a:pt x="72180" y="0"/>
                              </a:lnTo>
                              <a:lnTo>
                                <a:pt x="0" y="50731"/>
                              </a:lnTo>
                              <a:close/>
                            </a:path>
                          </a:pathLst>
                        </a:custGeom>
                        <a:solidFill>
                          <a:srgbClr val="80808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89" name="Shape 889"/>
                        <p:cNvSpPr/>
                        <p:nvPr/>
                      </p:nvSpPr>
                      <p:spPr>
                        <a:xfrm>
                          <a:off x="1152525" y="4137025"/>
                          <a:ext cx="211136" cy="136524"/>
                        </a:xfrm>
                        <a:custGeom>
                          <a:pathLst>
                            <a:path extrusionOk="0" h="120000" w="120000">
                              <a:moveTo>
                                <a:pt x="4511" y="0"/>
                              </a:moveTo>
                              <a:lnTo>
                                <a:pt x="120000" y="99310"/>
                              </a:lnTo>
                              <a:lnTo>
                                <a:pt x="116390" y="120000"/>
                              </a:lnTo>
                              <a:lnTo>
                                <a:pt x="0" y="19310"/>
                              </a:lnTo>
                              <a:lnTo>
                                <a:pt x="4511" y="0"/>
                              </a:lnTo>
                              <a:close/>
                            </a:path>
                          </a:pathLst>
                        </a:custGeom>
                        <a:solidFill>
                          <a:srgbClr val="60606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90" name="Shape 890"/>
                        <p:cNvSpPr/>
                        <p:nvPr/>
                      </p:nvSpPr>
                      <p:spPr>
                        <a:xfrm>
                          <a:off x="1357312" y="4140200"/>
                          <a:ext cx="223837" cy="133349"/>
                        </a:xfrm>
                        <a:custGeom>
                          <a:pathLst>
                            <a:path extrusionOk="0" h="120000" w="120000">
                              <a:moveTo>
                                <a:pt x="0" y="120000"/>
                              </a:moveTo>
                              <a:lnTo>
                                <a:pt x="4225" y="97411"/>
                              </a:lnTo>
                              <a:lnTo>
                                <a:pt x="120000" y="0"/>
                              </a:lnTo>
                              <a:lnTo>
                                <a:pt x="116619" y="18352"/>
                              </a:lnTo>
                              <a:lnTo>
                                <a:pt x="0" y="120000"/>
                              </a:lnTo>
                              <a:close/>
                            </a:path>
                          </a:pathLst>
                        </a:custGeom>
                        <a:solidFill>
                          <a:srgbClr val="40404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91" name="Shape 891"/>
                        <p:cNvSpPr/>
                        <p:nvPr/>
                      </p:nvSpPr>
                      <p:spPr>
                        <a:xfrm>
                          <a:off x="1243012" y="4146550"/>
                          <a:ext cx="168274" cy="85724"/>
                        </a:xfrm>
                        <a:custGeom>
                          <a:pathLst>
                            <a:path extrusionOk="0" h="120000" w="120000">
                              <a:moveTo>
                                <a:pt x="0" y="30545"/>
                              </a:moveTo>
                              <a:lnTo>
                                <a:pt x="41495" y="0"/>
                              </a:lnTo>
                              <a:lnTo>
                                <a:pt x="120000" y="82909"/>
                              </a:lnTo>
                              <a:lnTo>
                                <a:pt x="79626" y="120000"/>
                              </a:lnTo>
                              <a:lnTo>
                                <a:pt x="0" y="30545"/>
                              </a:lnTo>
                              <a:close/>
                            </a:path>
                          </a:pathLst>
                        </a:custGeom>
                        <a:solidFill>
                          <a:srgbClr val="A0A0A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92" name="Shape 892"/>
                        <p:cNvSpPr/>
                        <p:nvPr/>
                      </p:nvSpPr>
                      <p:spPr>
                        <a:xfrm>
                          <a:off x="1311275" y="4086225"/>
                          <a:ext cx="249237" cy="114300"/>
                        </a:xfrm>
                        <a:custGeom>
                          <a:pathLst>
                            <a:path extrusionOk="0" h="120000" w="120000">
                              <a:moveTo>
                                <a:pt x="0" y="57534"/>
                              </a:moveTo>
                              <a:lnTo>
                                <a:pt x="52405" y="119999"/>
                              </a:lnTo>
                              <a:lnTo>
                                <a:pt x="120000" y="50958"/>
                              </a:lnTo>
                              <a:lnTo>
                                <a:pt x="70632" y="0"/>
                              </a:lnTo>
                              <a:lnTo>
                                <a:pt x="0" y="57534"/>
                              </a:lnTo>
                              <a:close/>
                            </a:path>
                          </a:pathLst>
                        </a:custGeom>
                        <a:solidFill>
                          <a:srgbClr val="A0A0A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893" name="Shape 893"/>
                        <p:cNvSpPr/>
                        <p:nvPr/>
                      </p:nvSpPr>
                      <p:spPr>
                        <a:xfrm>
                          <a:off x="1181100" y="4060825"/>
                          <a:ext cx="273049" cy="106362"/>
                        </a:xfrm>
                        <a:custGeom>
                          <a:pathLst>
                            <a:path extrusionOk="0" h="120000" w="120000">
                              <a:moveTo>
                                <a:pt x="24971" y="120000"/>
                              </a:moveTo>
                              <a:lnTo>
                                <a:pt x="0" y="85970"/>
                              </a:lnTo>
                              <a:lnTo>
                                <a:pt x="100578" y="0"/>
                              </a:lnTo>
                              <a:lnTo>
                                <a:pt x="120000" y="25074"/>
                              </a:lnTo>
                              <a:lnTo>
                                <a:pt x="24971" y="120000"/>
                              </a:lnTo>
                              <a:close/>
                            </a:path>
                          </a:pathLst>
                        </a:custGeom>
                        <a:solidFill>
                          <a:srgbClr val="A0A0A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cxnSp>
                      <p:nvCxnSpPr>
                        <p:cNvPr id="894" name="Shape 894"/>
                        <p:cNvCxnSpPr/>
                        <p:nvPr/>
                      </p:nvCxnSpPr>
                      <p:spPr>
                        <a:xfrm flipH="1" rot="10800000">
                          <a:off x="1189037" y="4063999"/>
                          <a:ext cx="233361" cy="82550"/>
                        </a:xfrm>
                        <a:prstGeom prst="straightConnector1">
                          <a:avLst/>
                        </a:prstGeom>
                        <a:noFill/>
                        <a:ln cap="flat" cmpd="sng" w="9525">
                          <a:solidFill>
                            <a:srgbClr val="808080"/>
                          </a:solidFill>
                          <a:prstDash val="solid"/>
                          <a:miter/>
                          <a:headEnd len="med" w="med" type="none"/>
                          <a:tailEnd len="med" w="med" type="none"/>
                        </a:ln>
                      </p:spPr>
                    </p:cxnSp>
                    <p:cxnSp>
                      <p:nvCxnSpPr>
                        <p:cNvPr id="895" name="Shape 895"/>
                        <p:cNvCxnSpPr/>
                        <p:nvPr/>
                      </p:nvCxnSpPr>
                      <p:spPr>
                        <a:xfrm flipH="1" rot="10800000">
                          <a:off x="1208087" y="4070349"/>
                          <a:ext cx="227012" cy="82550"/>
                        </a:xfrm>
                        <a:prstGeom prst="straightConnector1">
                          <a:avLst/>
                        </a:prstGeom>
                        <a:noFill/>
                        <a:ln cap="flat" cmpd="sng" w="9525">
                          <a:solidFill>
                            <a:srgbClr val="808080"/>
                          </a:solidFill>
                          <a:prstDash val="solid"/>
                          <a:miter/>
                          <a:headEnd len="med" w="med" type="none"/>
                          <a:tailEnd len="med" w="med" type="none"/>
                        </a:ln>
                      </p:spPr>
                    </p:cxnSp>
                    <p:cxnSp>
                      <p:nvCxnSpPr>
                        <p:cNvPr id="896" name="Shape 896"/>
                        <p:cNvCxnSpPr/>
                        <p:nvPr/>
                      </p:nvCxnSpPr>
                      <p:spPr>
                        <a:xfrm flipH="1" rot="10800000">
                          <a:off x="1222375" y="4076700"/>
                          <a:ext cx="222250" cy="85724"/>
                        </a:xfrm>
                        <a:prstGeom prst="straightConnector1">
                          <a:avLst/>
                        </a:prstGeom>
                        <a:noFill/>
                        <a:ln cap="flat" cmpd="sng" w="9525">
                          <a:solidFill>
                            <a:srgbClr val="808080"/>
                          </a:solidFill>
                          <a:prstDash val="solid"/>
                          <a:miter/>
                          <a:headEnd len="med" w="med" type="none"/>
                          <a:tailEnd len="med" w="med" type="none"/>
                        </a:ln>
                      </p:spPr>
                    </p:cxnSp>
                    <p:cxnSp>
                      <p:nvCxnSpPr>
                        <p:cNvPr id="897" name="Shape 897"/>
                        <p:cNvCxnSpPr/>
                        <p:nvPr/>
                      </p:nvCxnSpPr>
                      <p:spPr>
                        <a:xfrm flipH="1" rot="10800000">
                          <a:off x="1255712" y="4090986"/>
                          <a:ext cx="217487" cy="87311"/>
                        </a:xfrm>
                        <a:prstGeom prst="straightConnector1">
                          <a:avLst/>
                        </a:prstGeom>
                        <a:noFill/>
                        <a:ln cap="flat" cmpd="sng" w="9525">
                          <a:solidFill>
                            <a:srgbClr val="808080"/>
                          </a:solidFill>
                          <a:prstDash val="solid"/>
                          <a:miter/>
                          <a:headEnd len="med" w="med" type="none"/>
                          <a:tailEnd len="med" w="med" type="none"/>
                        </a:ln>
                      </p:spPr>
                    </p:cxnSp>
                    <p:cxnSp>
                      <p:nvCxnSpPr>
                        <p:cNvPr id="898" name="Shape 898"/>
                        <p:cNvCxnSpPr/>
                        <p:nvPr/>
                      </p:nvCxnSpPr>
                      <p:spPr>
                        <a:xfrm flipH="1" rot="10800000">
                          <a:off x="1273175" y="4100511"/>
                          <a:ext cx="215899" cy="87311"/>
                        </a:xfrm>
                        <a:prstGeom prst="straightConnector1">
                          <a:avLst/>
                        </a:prstGeom>
                        <a:noFill/>
                        <a:ln cap="flat" cmpd="sng" w="9525">
                          <a:solidFill>
                            <a:srgbClr val="808080"/>
                          </a:solidFill>
                          <a:prstDash val="solid"/>
                          <a:miter/>
                          <a:headEnd len="med" w="med" type="none"/>
                          <a:tailEnd len="med" w="med" type="none"/>
                        </a:ln>
                      </p:spPr>
                    </p:cxnSp>
                    <p:cxnSp>
                      <p:nvCxnSpPr>
                        <p:cNvPr id="899" name="Shape 899"/>
                        <p:cNvCxnSpPr/>
                        <p:nvPr/>
                      </p:nvCxnSpPr>
                      <p:spPr>
                        <a:xfrm flipH="1" rot="10800000">
                          <a:off x="1290637" y="4108450"/>
                          <a:ext cx="215899" cy="90486"/>
                        </a:xfrm>
                        <a:prstGeom prst="straightConnector1">
                          <a:avLst/>
                        </a:prstGeom>
                        <a:noFill/>
                        <a:ln cap="flat" cmpd="sng" w="9525">
                          <a:solidFill>
                            <a:srgbClr val="808080"/>
                          </a:solidFill>
                          <a:prstDash val="solid"/>
                          <a:miter/>
                          <a:headEnd len="med" w="med" type="none"/>
                          <a:tailEnd len="med" w="med" type="none"/>
                        </a:ln>
                      </p:spPr>
                    </p:cxnSp>
                    <p:cxnSp>
                      <p:nvCxnSpPr>
                        <p:cNvPr id="900" name="Shape 900"/>
                        <p:cNvCxnSpPr/>
                        <p:nvPr/>
                      </p:nvCxnSpPr>
                      <p:spPr>
                        <a:xfrm flipH="1" rot="10800000">
                          <a:off x="1312862" y="4116387"/>
                          <a:ext cx="207961" cy="92074"/>
                        </a:xfrm>
                        <a:prstGeom prst="straightConnector1">
                          <a:avLst/>
                        </a:prstGeom>
                        <a:noFill/>
                        <a:ln cap="flat" cmpd="sng" w="9525">
                          <a:solidFill>
                            <a:srgbClr val="808080"/>
                          </a:solidFill>
                          <a:prstDash val="solid"/>
                          <a:miter/>
                          <a:headEnd len="med" w="med" type="none"/>
                          <a:tailEnd len="med" w="med" type="none"/>
                        </a:ln>
                      </p:spPr>
                    </p:cxnSp>
                    <p:cxnSp>
                      <p:nvCxnSpPr>
                        <p:cNvPr id="901" name="Shape 901"/>
                        <p:cNvCxnSpPr/>
                        <p:nvPr/>
                      </p:nvCxnSpPr>
                      <p:spPr>
                        <a:xfrm flipH="1" rot="10800000">
                          <a:off x="1333500" y="4125911"/>
                          <a:ext cx="206374" cy="93662"/>
                        </a:xfrm>
                        <a:prstGeom prst="straightConnector1">
                          <a:avLst/>
                        </a:prstGeom>
                        <a:noFill/>
                        <a:ln cap="flat" cmpd="sng" w="9525">
                          <a:solidFill>
                            <a:srgbClr val="808080"/>
                          </a:solidFill>
                          <a:prstDash val="solid"/>
                          <a:miter/>
                          <a:headEnd len="med" w="med" type="none"/>
                          <a:tailEnd len="med" w="med" type="none"/>
                        </a:ln>
                      </p:spPr>
                    </p:cxnSp>
                    <p:cxnSp>
                      <p:nvCxnSpPr>
                        <p:cNvPr id="902" name="Shape 902"/>
                        <p:cNvCxnSpPr/>
                        <p:nvPr/>
                      </p:nvCxnSpPr>
                      <p:spPr>
                        <a:xfrm>
                          <a:off x="1262062" y="4162425"/>
                          <a:ext cx="112711" cy="61912"/>
                        </a:xfrm>
                        <a:prstGeom prst="straightConnector1">
                          <a:avLst/>
                        </a:prstGeom>
                        <a:noFill/>
                        <a:ln cap="flat" cmpd="sng" w="9525">
                          <a:solidFill>
                            <a:srgbClr val="808080"/>
                          </a:solidFill>
                          <a:prstDash val="solid"/>
                          <a:miter/>
                          <a:headEnd len="med" w="med" type="none"/>
                          <a:tailEnd len="med" w="med" type="none"/>
                        </a:ln>
                      </p:spPr>
                    </p:cxnSp>
                    <p:cxnSp>
                      <p:nvCxnSpPr>
                        <p:cNvPr id="903" name="Shape 903"/>
                        <p:cNvCxnSpPr/>
                        <p:nvPr/>
                      </p:nvCxnSpPr>
                      <p:spPr>
                        <a:xfrm>
                          <a:off x="1285875" y="4152900"/>
                          <a:ext cx="109537" cy="60324"/>
                        </a:xfrm>
                        <a:prstGeom prst="straightConnector1">
                          <a:avLst/>
                        </a:prstGeom>
                        <a:noFill/>
                        <a:ln cap="flat" cmpd="sng" w="9525">
                          <a:solidFill>
                            <a:srgbClr val="808080"/>
                          </a:solidFill>
                          <a:prstDash val="solid"/>
                          <a:miter/>
                          <a:headEnd len="med" w="med" type="none"/>
                          <a:tailEnd len="med" w="med" type="none"/>
                        </a:ln>
                      </p:spPr>
                    </p:cxnSp>
                    <p:cxnSp>
                      <p:nvCxnSpPr>
                        <p:cNvPr id="904" name="Shape 904"/>
                        <p:cNvCxnSpPr/>
                        <p:nvPr/>
                      </p:nvCxnSpPr>
                      <p:spPr>
                        <a:xfrm>
                          <a:off x="1335087" y="4133850"/>
                          <a:ext cx="106362" cy="57150"/>
                        </a:xfrm>
                        <a:prstGeom prst="straightConnector1">
                          <a:avLst/>
                        </a:prstGeom>
                        <a:noFill/>
                        <a:ln cap="flat" cmpd="sng" w="9525">
                          <a:solidFill>
                            <a:srgbClr val="808080"/>
                          </a:solidFill>
                          <a:prstDash val="solid"/>
                          <a:miter/>
                          <a:headEnd len="med" w="med" type="none"/>
                          <a:tailEnd len="med" w="med" type="none"/>
                        </a:ln>
                      </p:spPr>
                    </p:cxnSp>
                    <p:cxnSp>
                      <p:nvCxnSpPr>
                        <p:cNvPr id="905" name="Shape 905"/>
                        <p:cNvCxnSpPr/>
                        <p:nvPr/>
                      </p:nvCxnSpPr>
                      <p:spPr>
                        <a:xfrm>
                          <a:off x="1360487" y="4124325"/>
                          <a:ext cx="104774" cy="55561"/>
                        </a:xfrm>
                        <a:prstGeom prst="straightConnector1">
                          <a:avLst/>
                        </a:prstGeom>
                        <a:noFill/>
                        <a:ln cap="flat" cmpd="sng" w="9525">
                          <a:solidFill>
                            <a:srgbClr val="808080"/>
                          </a:solidFill>
                          <a:prstDash val="solid"/>
                          <a:miter/>
                          <a:headEnd len="med" w="med" type="none"/>
                          <a:tailEnd len="med" w="med" type="none"/>
                        </a:ln>
                      </p:spPr>
                    </p:cxnSp>
                    <p:cxnSp>
                      <p:nvCxnSpPr>
                        <p:cNvPr id="906" name="Shape 906"/>
                        <p:cNvCxnSpPr/>
                        <p:nvPr/>
                      </p:nvCxnSpPr>
                      <p:spPr>
                        <a:xfrm>
                          <a:off x="1385887" y="4114800"/>
                          <a:ext cx="103186" cy="55561"/>
                        </a:xfrm>
                        <a:prstGeom prst="straightConnector1">
                          <a:avLst/>
                        </a:prstGeom>
                        <a:noFill/>
                        <a:ln cap="flat" cmpd="sng" w="9525">
                          <a:solidFill>
                            <a:srgbClr val="808080"/>
                          </a:solidFill>
                          <a:prstDash val="solid"/>
                          <a:miter/>
                          <a:headEnd len="med" w="med" type="none"/>
                          <a:tailEnd len="med" w="med" type="none"/>
                        </a:ln>
                      </p:spPr>
                    </p:cxnSp>
                    <p:cxnSp>
                      <p:nvCxnSpPr>
                        <p:cNvPr id="907" name="Shape 907"/>
                        <p:cNvCxnSpPr/>
                        <p:nvPr/>
                      </p:nvCxnSpPr>
                      <p:spPr>
                        <a:xfrm>
                          <a:off x="1408112" y="4105275"/>
                          <a:ext cx="101599" cy="55561"/>
                        </a:xfrm>
                        <a:prstGeom prst="straightConnector1">
                          <a:avLst/>
                        </a:prstGeom>
                        <a:noFill/>
                        <a:ln cap="flat" cmpd="sng" w="9525">
                          <a:solidFill>
                            <a:srgbClr val="808080"/>
                          </a:solidFill>
                          <a:prstDash val="solid"/>
                          <a:miter/>
                          <a:headEnd len="med" w="med" type="none"/>
                          <a:tailEnd len="med" w="med" type="none"/>
                        </a:ln>
                      </p:spPr>
                    </p:cxnSp>
                    <p:cxnSp>
                      <p:nvCxnSpPr>
                        <p:cNvPr id="908" name="Shape 908"/>
                        <p:cNvCxnSpPr/>
                        <p:nvPr/>
                      </p:nvCxnSpPr>
                      <p:spPr>
                        <a:xfrm>
                          <a:off x="1430337" y="4095750"/>
                          <a:ext cx="101599" cy="53974"/>
                        </a:xfrm>
                        <a:prstGeom prst="straightConnector1">
                          <a:avLst/>
                        </a:prstGeom>
                        <a:noFill/>
                        <a:ln cap="flat" cmpd="sng" w="9525">
                          <a:solidFill>
                            <a:srgbClr val="808080"/>
                          </a:solidFill>
                          <a:prstDash val="solid"/>
                          <a:miter/>
                          <a:headEnd len="med" w="med" type="none"/>
                          <a:tailEnd len="med" w="med" type="none"/>
                        </a:ln>
                      </p:spPr>
                    </p:cxnSp>
                    <p:cxnSp>
                      <p:nvCxnSpPr>
                        <p:cNvPr id="909" name="Shape 909"/>
                        <p:cNvCxnSpPr/>
                        <p:nvPr/>
                      </p:nvCxnSpPr>
                      <p:spPr>
                        <a:xfrm>
                          <a:off x="1214437" y="4125912"/>
                          <a:ext cx="53974" cy="28575"/>
                        </a:xfrm>
                        <a:prstGeom prst="straightConnector1">
                          <a:avLst/>
                        </a:prstGeom>
                        <a:noFill/>
                        <a:ln cap="flat" cmpd="sng" w="9525">
                          <a:solidFill>
                            <a:srgbClr val="808080"/>
                          </a:solidFill>
                          <a:prstDash val="solid"/>
                          <a:miter/>
                          <a:headEnd len="med" w="med" type="none"/>
                          <a:tailEnd len="med" w="med" type="none"/>
                        </a:ln>
                      </p:spPr>
                    </p:cxnSp>
                    <p:cxnSp>
                      <p:nvCxnSpPr>
                        <p:cNvPr id="910" name="Shape 910"/>
                        <p:cNvCxnSpPr/>
                        <p:nvPr/>
                      </p:nvCxnSpPr>
                      <p:spPr>
                        <a:xfrm>
                          <a:off x="1249362" y="4114800"/>
                          <a:ext cx="50799" cy="26987"/>
                        </a:xfrm>
                        <a:prstGeom prst="straightConnector1">
                          <a:avLst/>
                        </a:prstGeom>
                        <a:noFill/>
                        <a:ln cap="flat" cmpd="sng" w="9525">
                          <a:solidFill>
                            <a:srgbClr val="808080"/>
                          </a:solidFill>
                          <a:prstDash val="solid"/>
                          <a:miter/>
                          <a:headEnd len="med" w="med" type="none"/>
                          <a:tailEnd len="med" w="med" type="none"/>
                        </a:ln>
                      </p:spPr>
                    </p:cxnSp>
                    <p:cxnSp>
                      <p:nvCxnSpPr>
                        <p:cNvPr id="911" name="Shape 911"/>
                        <p:cNvCxnSpPr/>
                        <p:nvPr/>
                      </p:nvCxnSpPr>
                      <p:spPr>
                        <a:xfrm>
                          <a:off x="1281112" y="4103687"/>
                          <a:ext cx="52387" cy="26987"/>
                        </a:xfrm>
                        <a:prstGeom prst="straightConnector1">
                          <a:avLst/>
                        </a:prstGeom>
                        <a:noFill/>
                        <a:ln cap="flat" cmpd="sng" w="9525">
                          <a:solidFill>
                            <a:srgbClr val="808080"/>
                          </a:solidFill>
                          <a:prstDash val="solid"/>
                          <a:miter/>
                          <a:headEnd len="med" w="med" type="none"/>
                          <a:tailEnd len="med" w="med" type="none"/>
                        </a:ln>
                      </p:spPr>
                    </p:cxnSp>
                    <p:cxnSp>
                      <p:nvCxnSpPr>
                        <p:cNvPr id="912" name="Shape 912"/>
                        <p:cNvCxnSpPr/>
                        <p:nvPr/>
                      </p:nvCxnSpPr>
                      <p:spPr>
                        <a:xfrm>
                          <a:off x="1312862" y="4092575"/>
                          <a:ext cx="50799" cy="26987"/>
                        </a:xfrm>
                        <a:prstGeom prst="straightConnector1">
                          <a:avLst/>
                        </a:prstGeom>
                        <a:noFill/>
                        <a:ln cap="flat" cmpd="sng" w="9525">
                          <a:solidFill>
                            <a:srgbClr val="808080"/>
                          </a:solidFill>
                          <a:prstDash val="solid"/>
                          <a:miter/>
                          <a:headEnd len="med" w="med" type="none"/>
                          <a:tailEnd len="med" w="med" type="none"/>
                        </a:ln>
                      </p:spPr>
                    </p:cxnSp>
                    <p:cxnSp>
                      <p:nvCxnSpPr>
                        <p:cNvPr id="913" name="Shape 913"/>
                        <p:cNvCxnSpPr/>
                        <p:nvPr/>
                      </p:nvCxnSpPr>
                      <p:spPr>
                        <a:xfrm>
                          <a:off x="1346200" y="4081462"/>
                          <a:ext cx="47625" cy="26987"/>
                        </a:xfrm>
                        <a:prstGeom prst="straightConnector1">
                          <a:avLst/>
                        </a:prstGeom>
                        <a:noFill/>
                        <a:ln cap="flat" cmpd="sng" w="9525">
                          <a:solidFill>
                            <a:srgbClr val="808080"/>
                          </a:solidFill>
                          <a:prstDash val="solid"/>
                          <a:miter/>
                          <a:headEnd len="med" w="med" type="none"/>
                          <a:tailEnd len="med" w="med" type="none"/>
                        </a:ln>
                      </p:spPr>
                    </p:cxnSp>
                    <p:cxnSp>
                      <p:nvCxnSpPr>
                        <p:cNvPr id="914" name="Shape 914"/>
                        <p:cNvCxnSpPr/>
                        <p:nvPr/>
                      </p:nvCxnSpPr>
                      <p:spPr>
                        <a:xfrm>
                          <a:off x="1381125" y="4070350"/>
                          <a:ext cx="44450" cy="25399"/>
                        </a:xfrm>
                        <a:prstGeom prst="straightConnector1">
                          <a:avLst/>
                        </a:prstGeom>
                        <a:noFill/>
                        <a:ln cap="flat" cmpd="sng" w="9525">
                          <a:solidFill>
                            <a:srgbClr val="808080"/>
                          </a:solidFill>
                          <a:prstDash val="solid"/>
                          <a:miter/>
                          <a:headEnd len="med" w="med" type="none"/>
                          <a:tailEnd len="med" w="med" type="none"/>
                        </a:ln>
                      </p:spPr>
                    </p:cxnSp>
                  </p:grpSp>
                </p:grpSp>
              </p:grpSp>
              <p:grpSp>
                <p:nvGrpSpPr>
                  <p:cNvPr id="915" name="Shape 915"/>
                  <p:cNvGrpSpPr/>
                  <p:nvPr/>
                </p:nvGrpSpPr>
                <p:grpSpPr>
                  <a:xfrm>
                    <a:off x="1166812" y="3708400"/>
                    <a:ext cx="758824" cy="1260474"/>
                    <a:chOff x="1166812" y="3708400"/>
                    <a:chExt cx="758824" cy="1260474"/>
                  </a:xfrm>
                </p:grpSpPr>
                <p:grpSp>
                  <p:nvGrpSpPr>
                    <p:cNvPr id="916" name="Shape 916"/>
                    <p:cNvGrpSpPr/>
                    <p:nvPr/>
                  </p:nvGrpSpPr>
                  <p:grpSpPr>
                    <a:xfrm>
                      <a:off x="1231900" y="4799012"/>
                      <a:ext cx="255587" cy="131761"/>
                      <a:chOff x="1231900" y="4799012"/>
                      <a:chExt cx="255587" cy="131761"/>
                    </a:xfrm>
                  </p:grpSpPr>
                  <p:sp>
                    <p:nvSpPr>
                      <p:cNvPr id="917" name="Shape 917"/>
                      <p:cNvSpPr/>
                      <p:nvPr/>
                    </p:nvSpPr>
                    <p:spPr>
                      <a:xfrm>
                        <a:off x="1231900" y="4799012"/>
                        <a:ext cx="255587" cy="131761"/>
                      </a:xfrm>
                      <a:custGeom>
                        <a:pathLst>
                          <a:path extrusionOk="0" h="120000" w="120000">
                            <a:moveTo>
                              <a:pt x="71851" y="4337"/>
                            </a:moveTo>
                            <a:lnTo>
                              <a:pt x="72592" y="34698"/>
                            </a:lnTo>
                            <a:lnTo>
                              <a:pt x="40740" y="65060"/>
                            </a:lnTo>
                            <a:lnTo>
                              <a:pt x="14814" y="76626"/>
                            </a:lnTo>
                            <a:lnTo>
                              <a:pt x="0" y="89638"/>
                            </a:lnTo>
                            <a:lnTo>
                              <a:pt x="740" y="105542"/>
                            </a:lnTo>
                            <a:lnTo>
                              <a:pt x="20000" y="117108"/>
                            </a:lnTo>
                            <a:lnTo>
                              <a:pt x="48148" y="119999"/>
                            </a:lnTo>
                            <a:lnTo>
                              <a:pt x="72592" y="112771"/>
                            </a:lnTo>
                            <a:lnTo>
                              <a:pt x="87407" y="104096"/>
                            </a:lnTo>
                            <a:lnTo>
                              <a:pt x="88148" y="112771"/>
                            </a:lnTo>
                            <a:lnTo>
                              <a:pt x="107407" y="112771"/>
                            </a:lnTo>
                            <a:lnTo>
                              <a:pt x="119259" y="108433"/>
                            </a:lnTo>
                            <a:lnTo>
                              <a:pt x="119259" y="91084"/>
                            </a:lnTo>
                            <a:lnTo>
                              <a:pt x="120000" y="82409"/>
                            </a:lnTo>
                            <a:lnTo>
                              <a:pt x="120000" y="59277"/>
                            </a:lnTo>
                            <a:lnTo>
                              <a:pt x="117037" y="46265"/>
                            </a:lnTo>
                            <a:lnTo>
                              <a:pt x="111111" y="31807"/>
                            </a:lnTo>
                            <a:lnTo>
                              <a:pt x="109629" y="0"/>
                            </a:lnTo>
                            <a:lnTo>
                              <a:pt x="71851" y="4337"/>
                            </a:lnTo>
                            <a:close/>
                          </a:path>
                        </a:pathLst>
                      </a:custGeom>
                      <a:solidFill>
                        <a:srgbClr val="60606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18" name="Shape 918"/>
                      <p:cNvSpPr/>
                      <p:nvPr/>
                    </p:nvSpPr>
                    <p:spPr>
                      <a:xfrm>
                        <a:off x="1325562" y="4846637"/>
                        <a:ext cx="76199" cy="41275"/>
                      </a:xfrm>
                      <a:custGeom>
                        <a:pathLst>
                          <a:path extrusionOk="0" h="120000" w="120000">
                            <a:moveTo>
                              <a:pt x="90612" y="0"/>
                            </a:moveTo>
                            <a:lnTo>
                              <a:pt x="119999" y="64615"/>
                            </a:lnTo>
                            <a:lnTo>
                              <a:pt x="12244" y="120000"/>
                            </a:lnTo>
                            <a:lnTo>
                              <a:pt x="0" y="78461"/>
                            </a:lnTo>
                            <a:lnTo>
                              <a:pt x="90612" y="0"/>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19" name="Shape 919"/>
                      <p:cNvSpPr/>
                      <p:nvPr/>
                    </p:nvSpPr>
                    <p:spPr>
                      <a:xfrm>
                        <a:off x="1239837" y="4875212"/>
                        <a:ext cx="87311" cy="25399"/>
                      </a:xfrm>
                      <a:custGeom>
                        <a:pathLst>
                          <a:path extrusionOk="0" h="120000" w="120000">
                            <a:moveTo>
                              <a:pt x="106909" y="0"/>
                            </a:moveTo>
                            <a:lnTo>
                              <a:pt x="120000" y="60000"/>
                            </a:lnTo>
                            <a:lnTo>
                              <a:pt x="61090" y="112500"/>
                            </a:lnTo>
                            <a:lnTo>
                              <a:pt x="32727" y="120000"/>
                            </a:lnTo>
                            <a:lnTo>
                              <a:pt x="0" y="112500"/>
                            </a:lnTo>
                            <a:lnTo>
                              <a:pt x="34909" y="52500"/>
                            </a:lnTo>
                            <a:lnTo>
                              <a:pt x="106909" y="0"/>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20" name="Shape 920"/>
                      <p:cNvSpPr/>
                      <p:nvPr/>
                    </p:nvSpPr>
                    <p:spPr>
                      <a:xfrm>
                        <a:off x="1236662" y="4846637"/>
                        <a:ext cx="249237" cy="77787"/>
                      </a:xfrm>
                      <a:custGeom>
                        <a:pathLst>
                          <a:path extrusionOk="0" h="120000" w="120000">
                            <a:moveTo>
                              <a:pt x="0" y="102857"/>
                            </a:moveTo>
                            <a:lnTo>
                              <a:pt x="0" y="83265"/>
                            </a:lnTo>
                            <a:lnTo>
                              <a:pt x="15949" y="88163"/>
                            </a:lnTo>
                            <a:lnTo>
                              <a:pt x="41012" y="78367"/>
                            </a:lnTo>
                            <a:lnTo>
                              <a:pt x="55443" y="66122"/>
                            </a:lnTo>
                            <a:lnTo>
                              <a:pt x="82784" y="39183"/>
                            </a:lnTo>
                            <a:lnTo>
                              <a:pt x="94936" y="34285"/>
                            </a:lnTo>
                            <a:lnTo>
                              <a:pt x="107088" y="19591"/>
                            </a:lnTo>
                            <a:lnTo>
                              <a:pt x="113164" y="0"/>
                            </a:lnTo>
                            <a:lnTo>
                              <a:pt x="120000" y="24489"/>
                            </a:lnTo>
                            <a:lnTo>
                              <a:pt x="120000" y="75918"/>
                            </a:lnTo>
                            <a:lnTo>
                              <a:pt x="110886" y="83265"/>
                            </a:lnTo>
                            <a:lnTo>
                              <a:pt x="89620" y="93061"/>
                            </a:lnTo>
                            <a:lnTo>
                              <a:pt x="81265" y="97959"/>
                            </a:lnTo>
                            <a:lnTo>
                              <a:pt x="66835" y="112653"/>
                            </a:lnTo>
                            <a:lnTo>
                              <a:pt x="50886" y="119999"/>
                            </a:lnTo>
                            <a:lnTo>
                              <a:pt x="39493" y="119999"/>
                            </a:lnTo>
                            <a:lnTo>
                              <a:pt x="21265" y="119999"/>
                            </a:lnTo>
                            <a:lnTo>
                              <a:pt x="0" y="102857"/>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21" name="Shape 921"/>
                      <p:cNvSpPr/>
                      <p:nvPr/>
                    </p:nvSpPr>
                    <p:spPr>
                      <a:xfrm>
                        <a:off x="1387475" y="4802187"/>
                        <a:ext cx="80961" cy="63500"/>
                      </a:xfrm>
                      <a:custGeom>
                        <a:pathLst>
                          <a:path extrusionOk="0" h="120000" w="120000">
                            <a:moveTo>
                              <a:pt x="2307" y="6000"/>
                            </a:moveTo>
                            <a:lnTo>
                              <a:pt x="6923" y="66000"/>
                            </a:lnTo>
                            <a:lnTo>
                              <a:pt x="0" y="81000"/>
                            </a:lnTo>
                            <a:lnTo>
                              <a:pt x="27692" y="120000"/>
                            </a:lnTo>
                            <a:lnTo>
                              <a:pt x="64615" y="120000"/>
                            </a:lnTo>
                            <a:lnTo>
                              <a:pt x="106153" y="102000"/>
                            </a:lnTo>
                            <a:lnTo>
                              <a:pt x="120000" y="78000"/>
                            </a:lnTo>
                            <a:lnTo>
                              <a:pt x="113076" y="63000"/>
                            </a:lnTo>
                            <a:lnTo>
                              <a:pt x="110769" y="0"/>
                            </a:lnTo>
                            <a:lnTo>
                              <a:pt x="2307" y="6000"/>
                            </a:lnTo>
                            <a:close/>
                          </a:path>
                        </a:pathLst>
                      </a:custGeom>
                      <a:solidFill>
                        <a:srgbClr val="A0A0A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922" name="Shape 922"/>
                    <p:cNvGrpSpPr/>
                    <p:nvPr/>
                  </p:nvGrpSpPr>
                  <p:grpSpPr>
                    <a:xfrm>
                      <a:off x="1376362" y="4567237"/>
                      <a:ext cx="106362" cy="265111"/>
                      <a:chOff x="1376362" y="4567237"/>
                      <a:chExt cx="106362" cy="265111"/>
                    </a:xfrm>
                  </p:grpSpPr>
                  <p:sp>
                    <p:nvSpPr>
                      <p:cNvPr id="923" name="Shape 923"/>
                      <p:cNvSpPr/>
                      <p:nvPr/>
                    </p:nvSpPr>
                    <p:spPr>
                      <a:xfrm>
                        <a:off x="1376362" y="4567237"/>
                        <a:ext cx="106362" cy="265111"/>
                      </a:xfrm>
                      <a:custGeom>
                        <a:pathLst>
                          <a:path extrusionOk="0" h="120000" w="120000">
                            <a:moveTo>
                              <a:pt x="111176" y="2522"/>
                            </a:moveTo>
                            <a:lnTo>
                              <a:pt x="118235" y="42882"/>
                            </a:lnTo>
                            <a:lnTo>
                              <a:pt x="116470" y="76756"/>
                            </a:lnTo>
                            <a:lnTo>
                              <a:pt x="120000" y="114234"/>
                            </a:lnTo>
                            <a:lnTo>
                              <a:pt x="61764" y="120000"/>
                            </a:lnTo>
                            <a:lnTo>
                              <a:pt x="3529" y="120000"/>
                            </a:lnTo>
                            <a:lnTo>
                              <a:pt x="0" y="0"/>
                            </a:lnTo>
                            <a:lnTo>
                              <a:pt x="111176" y="2522"/>
                            </a:lnTo>
                            <a:close/>
                          </a:path>
                        </a:pathLst>
                      </a:custGeom>
                      <a:solidFill>
                        <a:srgbClr val="60606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24" name="Shape 924"/>
                      <p:cNvSpPr/>
                      <p:nvPr/>
                    </p:nvSpPr>
                    <p:spPr>
                      <a:xfrm>
                        <a:off x="1381125" y="4572000"/>
                        <a:ext cx="93662" cy="254000"/>
                      </a:xfrm>
                      <a:custGeom>
                        <a:pathLst>
                          <a:path extrusionOk="0" h="120000" w="120000">
                            <a:moveTo>
                              <a:pt x="108000" y="3385"/>
                            </a:moveTo>
                            <a:lnTo>
                              <a:pt x="120000" y="38746"/>
                            </a:lnTo>
                            <a:lnTo>
                              <a:pt x="118000" y="67335"/>
                            </a:lnTo>
                            <a:lnTo>
                              <a:pt x="118000" y="111724"/>
                            </a:lnTo>
                            <a:lnTo>
                              <a:pt x="58000" y="120000"/>
                            </a:lnTo>
                            <a:lnTo>
                              <a:pt x="6000" y="120000"/>
                            </a:lnTo>
                            <a:lnTo>
                              <a:pt x="0" y="0"/>
                            </a:lnTo>
                            <a:lnTo>
                              <a:pt x="108000" y="3385"/>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925" name="Shape 925"/>
                    <p:cNvGrpSpPr/>
                    <p:nvPr/>
                  </p:nvGrpSpPr>
                  <p:grpSpPr>
                    <a:xfrm>
                      <a:off x="1166812" y="4837112"/>
                      <a:ext cx="260350" cy="131761"/>
                      <a:chOff x="1166812" y="4837112"/>
                      <a:chExt cx="260350" cy="131761"/>
                    </a:xfrm>
                  </p:grpSpPr>
                  <p:sp>
                    <p:nvSpPr>
                      <p:cNvPr id="926" name="Shape 926"/>
                      <p:cNvSpPr/>
                      <p:nvPr/>
                    </p:nvSpPr>
                    <p:spPr>
                      <a:xfrm>
                        <a:off x="1166812" y="4837112"/>
                        <a:ext cx="260350" cy="131761"/>
                      </a:xfrm>
                      <a:custGeom>
                        <a:pathLst>
                          <a:path extrusionOk="0" h="120000" w="120000">
                            <a:moveTo>
                              <a:pt x="71272" y="2891"/>
                            </a:moveTo>
                            <a:lnTo>
                              <a:pt x="72000" y="34698"/>
                            </a:lnTo>
                            <a:lnTo>
                              <a:pt x="40727" y="63614"/>
                            </a:lnTo>
                            <a:lnTo>
                              <a:pt x="14545" y="76626"/>
                            </a:lnTo>
                            <a:lnTo>
                              <a:pt x="0" y="88192"/>
                            </a:lnTo>
                            <a:lnTo>
                              <a:pt x="727" y="105542"/>
                            </a:lnTo>
                            <a:lnTo>
                              <a:pt x="19636" y="115662"/>
                            </a:lnTo>
                            <a:lnTo>
                              <a:pt x="48000" y="119999"/>
                            </a:lnTo>
                            <a:lnTo>
                              <a:pt x="72000" y="111325"/>
                            </a:lnTo>
                            <a:lnTo>
                              <a:pt x="86545" y="104096"/>
                            </a:lnTo>
                            <a:lnTo>
                              <a:pt x="88000" y="112771"/>
                            </a:lnTo>
                            <a:lnTo>
                              <a:pt x="106909" y="111325"/>
                            </a:lnTo>
                            <a:lnTo>
                              <a:pt x="118545" y="106987"/>
                            </a:lnTo>
                            <a:lnTo>
                              <a:pt x="118545" y="91084"/>
                            </a:lnTo>
                            <a:lnTo>
                              <a:pt x="120000" y="82409"/>
                            </a:lnTo>
                            <a:lnTo>
                              <a:pt x="120000" y="57831"/>
                            </a:lnTo>
                            <a:lnTo>
                              <a:pt x="116363" y="44819"/>
                            </a:lnTo>
                            <a:lnTo>
                              <a:pt x="110545" y="31807"/>
                            </a:lnTo>
                            <a:lnTo>
                              <a:pt x="109090" y="0"/>
                            </a:lnTo>
                            <a:lnTo>
                              <a:pt x="71272" y="2891"/>
                            </a:lnTo>
                            <a:close/>
                          </a:path>
                        </a:pathLst>
                      </a:custGeom>
                      <a:solidFill>
                        <a:srgbClr val="60606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27" name="Shape 927"/>
                      <p:cNvSpPr/>
                      <p:nvPr/>
                    </p:nvSpPr>
                    <p:spPr>
                      <a:xfrm>
                        <a:off x="1262062" y="4883150"/>
                        <a:ext cx="77787" cy="42861"/>
                      </a:xfrm>
                      <a:custGeom>
                        <a:pathLst>
                          <a:path extrusionOk="0" h="120000" w="120000">
                            <a:moveTo>
                              <a:pt x="90612" y="0"/>
                            </a:moveTo>
                            <a:lnTo>
                              <a:pt x="119999" y="66666"/>
                            </a:lnTo>
                            <a:lnTo>
                              <a:pt x="12244" y="120000"/>
                            </a:lnTo>
                            <a:lnTo>
                              <a:pt x="0" y="75555"/>
                            </a:lnTo>
                            <a:lnTo>
                              <a:pt x="90612" y="0"/>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28" name="Shape 928"/>
                      <p:cNvSpPr/>
                      <p:nvPr/>
                    </p:nvSpPr>
                    <p:spPr>
                      <a:xfrm>
                        <a:off x="1173162" y="4913312"/>
                        <a:ext cx="90486" cy="25399"/>
                      </a:xfrm>
                      <a:custGeom>
                        <a:pathLst>
                          <a:path extrusionOk="0" h="120000" w="120000">
                            <a:moveTo>
                              <a:pt x="105263" y="0"/>
                            </a:moveTo>
                            <a:lnTo>
                              <a:pt x="119999" y="52500"/>
                            </a:lnTo>
                            <a:lnTo>
                              <a:pt x="61052" y="105000"/>
                            </a:lnTo>
                            <a:lnTo>
                              <a:pt x="33684" y="120000"/>
                            </a:lnTo>
                            <a:lnTo>
                              <a:pt x="0" y="112500"/>
                            </a:lnTo>
                            <a:lnTo>
                              <a:pt x="35789" y="52500"/>
                            </a:lnTo>
                            <a:lnTo>
                              <a:pt x="105263" y="0"/>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29" name="Shape 929"/>
                      <p:cNvSpPr/>
                      <p:nvPr/>
                    </p:nvSpPr>
                    <p:spPr>
                      <a:xfrm>
                        <a:off x="1171575" y="4883150"/>
                        <a:ext cx="252412" cy="79375"/>
                      </a:xfrm>
                      <a:custGeom>
                        <a:pathLst>
                          <a:path extrusionOk="0" h="120000" w="120000">
                            <a:moveTo>
                              <a:pt x="0" y="103200"/>
                            </a:moveTo>
                            <a:lnTo>
                              <a:pt x="0" y="84000"/>
                            </a:lnTo>
                            <a:lnTo>
                              <a:pt x="15750" y="88800"/>
                            </a:lnTo>
                            <a:lnTo>
                              <a:pt x="41250" y="76800"/>
                            </a:lnTo>
                            <a:lnTo>
                              <a:pt x="55500" y="67200"/>
                            </a:lnTo>
                            <a:lnTo>
                              <a:pt x="83250" y="38400"/>
                            </a:lnTo>
                            <a:lnTo>
                              <a:pt x="95250" y="36000"/>
                            </a:lnTo>
                            <a:lnTo>
                              <a:pt x="107250" y="21600"/>
                            </a:lnTo>
                            <a:lnTo>
                              <a:pt x="113250" y="0"/>
                            </a:lnTo>
                            <a:lnTo>
                              <a:pt x="120000" y="26400"/>
                            </a:lnTo>
                            <a:lnTo>
                              <a:pt x="120000" y="76800"/>
                            </a:lnTo>
                            <a:lnTo>
                              <a:pt x="111000" y="84000"/>
                            </a:lnTo>
                            <a:lnTo>
                              <a:pt x="89250" y="93600"/>
                            </a:lnTo>
                            <a:lnTo>
                              <a:pt x="81000" y="98400"/>
                            </a:lnTo>
                            <a:lnTo>
                              <a:pt x="66750" y="112800"/>
                            </a:lnTo>
                            <a:lnTo>
                              <a:pt x="51000" y="120000"/>
                            </a:lnTo>
                            <a:lnTo>
                              <a:pt x="39000" y="120000"/>
                            </a:lnTo>
                            <a:lnTo>
                              <a:pt x="21000" y="120000"/>
                            </a:lnTo>
                            <a:lnTo>
                              <a:pt x="0" y="103200"/>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30" name="Shape 930"/>
                      <p:cNvSpPr/>
                      <p:nvPr/>
                    </p:nvSpPr>
                    <p:spPr>
                      <a:xfrm>
                        <a:off x="1323975" y="4838700"/>
                        <a:ext cx="82550" cy="65086"/>
                      </a:xfrm>
                      <a:custGeom>
                        <a:pathLst>
                          <a:path extrusionOk="0" h="120000" w="120000">
                            <a:moveTo>
                              <a:pt x="4528" y="8780"/>
                            </a:moveTo>
                            <a:lnTo>
                              <a:pt x="6792" y="67317"/>
                            </a:lnTo>
                            <a:lnTo>
                              <a:pt x="0" y="79024"/>
                            </a:lnTo>
                            <a:lnTo>
                              <a:pt x="27169" y="120000"/>
                            </a:lnTo>
                            <a:lnTo>
                              <a:pt x="63396" y="120000"/>
                            </a:lnTo>
                            <a:lnTo>
                              <a:pt x="106415" y="102439"/>
                            </a:lnTo>
                            <a:lnTo>
                              <a:pt x="120000" y="79024"/>
                            </a:lnTo>
                            <a:lnTo>
                              <a:pt x="110943" y="64390"/>
                            </a:lnTo>
                            <a:lnTo>
                              <a:pt x="108679" y="0"/>
                            </a:lnTo>
                            <a:lnTo>
                              <a:pt x="4528" y="8780"/>
                            </a:lnTo>
                            <a:close/>
                          </a:path>
                        </a:pathLst>
                      </a:custGeom>
                      <a:solidFill>
                        <a:srgbClr val="A0A0A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931" name="Shape 931"/>
                    <p:cNvSpPr/>
                    <p:nvPr/>
                  </p:nvSpPr>
                  <p:spPr>
                    <a:xfrm>
                      <a:off x="1506537" y="4837112"/>
                      <a:ext cx="311149" cy="123824"/>
                    </a:xfrm>
                    <a:prstGeom prst="ellipse">
                      <a:avLst/>
                    </a:prstGeom>
                    <a:solidFill>
                      <a:srgbClr val="606060"/>
                    </a:solidFill>
                    <a:ln cap="flat" cmpd="sng" w="9525">
                      <a:solidFill>
                        <a:srgbClr val="000000"/>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32" name="Shape 932"/>
                    <p:cNvSpPr txBox="1"/>
                    <p:nvPr/>
                  </p:nvSpPr>
                  <p:spPr>
                    <a:xfrm>
                      <a:off x="1620837" y="4597400"/>
                      <a:ext cx="84137" cy="276224"/>
                    </a:xfrm>
                    <a:prstGeom prst="rect">
                      <a:avLst/>
                    </a:prstGeom>
                    <a:solidFill>
                      <a:srgbClr val="606060"/>
                    </a:solidFill>
                    <a:ln cap="flat" cmpd="sng" w="9525">
                      <a:solidFill>
                        <a:srgbClr val="000000"/>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933" name="Shape 933"/>
                    <p:cNvGrpSpPr/>
                    <p:nvPr/>
                  </p:nvGrpSpPr>
                  <p:grpSpPr>
                    <a:xfrm>
                      <a:off x="1435100" y="4494212"/>
                      <a:ext cx="412749" cy="142875"/>
                      <a:chOff x="1435100" y="4494212"/>
                      <a:chExt cx="412749" cy="142875"/>
                    </a:xfrm>
                  </p:grpSpPr>
                  <p:sp>
                    <p:nvSpPr>
                      <p:cNvPr id="934" name="Shape 934"/>
                      <p:cNvSpPr/>
                      <p:nvPr/>
                    </p:nvSpPr>
                    <p:spPr>
                      <a:xfrm>
                        <a:off x="1435100" y="4494212"/>
                        <a:ext cx="412749" cy="142875"/>
                      </a:xfrm>
                      <a:custGeom>
                        <a:pathLst>
                          <a:path extrusionOk="0" h="120000" w="120000">
                            <a:moveTo>
                              <a:pt x="0" y="63016"/>
                            </a:moveTo>
                            <a:lnTo>
                              <a:pt x="924" y="99888"/>
                            </a:lnTo>
                            <a:lnTo>
                              <a:pt x="40693" y="120000"/>
                            </a:lnTo>
                            <a:lnTo>
                              <a:pt x="84161" y="120000"/>
                            </a:lnTo>
                            <a:lnTo>
                              <a:pt x="117687" y="89162"/>
                            </a:lnTo>
                            <a:lnTo>
                              <a:pt x="120000" y="2681"/>
                            </a:lnTo>
                            <a:lnTo>
                              <a:pt x="52254" y="0"/>
                            </a:lnTo>
                            <a:lnTo>
                              <a:pt x="0" y="63016"/>
                            </a:lnTo>
                            <a:close/>
                          </a:path>
                        </a:pathLst>
                      </a:custGeom>
                      <a:solidFill>
                        <a:srgbClr val="40404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35" name="Shape 935"/>
                      <p:cNvSpPr/>
                      <p:nvPr/>
                    </p:nvSpPr>
                    <p:spPr>
                      <a:xfrm>
                        <a:off x="1444625" y="4548187"/>
                        <a:ext cx="393700" cy="82550"/>
                      </a:xfrm>
                      <a:custGeom>
                        <a:pathLst>
                          <a:path extrusionOk="0" h="120000" w="120000">
                            <a:moveTo>
                              <a:pt x="0" y="40776"/>
                            </a:moveTo>
                            <a:lnTo>
                              <a:pt x="969" y="87378"/>
                            </a:lnTo>
                            <a:lnTo>
                              <a:pt x="38303" y="120000"/>
                            </a:lnTo>
                            <a:lnTo>
                              <a:pt x="86303" y="120000"/>
                            </a:lnTo>
                            <a:lnTo>
                              <a:pt x="120000" y="64077"/>
                            </a:lnTo>
                            <a:lnTo>
                              <a:pt x="120000" y="0"/>
                            </a:lnTo>
                            <a:lnTo>
                              <a:pt x="88242" y="64077"/>
                            </a:lnTo>
                            <a:lnTo>
                              <a:pt x="38787" y="68737"/>
                            </a:lnTo>
                            <a:lnTo>
                              <a:pt x="0" y="40776"/>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936" name="Shape 936"/>
                    <p:cNvSpPr/>
                    <p:nvPr/>
                  </p:nvSpPr>
                  <p:spPr>
                    <a:xfrm>
                      <a:off x="1300162" y="4341812"/>
                      <a:ext cx="560387" cy="522286"/>
                    </a:xfrm>
                    <a:custGeom>
                      <a:pathLst>
                        <a:path extrusionOk="0" h="120000" w="120000">
                          <a:moveTo>
                            <a:pt x="678" y="67397"/>
                          </a:moveTo>
                          <a:lnTo>
                            <a:pt x="1357" y="55342"/>
                          </a:lnTo>
                          <a:lnTo>
                            <a:pt x="1018" y="42739"/>
                          </a:lnTo>
                          <a:lnTo>
                            <a:pt x="1697" y="33242"/>
                          </a:lnTo>
                          <a:lnTo>
                            <a:pt x="6789" y="27397"/>
                          </a:lnTo>
                          <a:lnTo>
                            <a:pt x="12899" y="23744"/>
                          </a:lnTo>
                          <a:lnTo>
                            <a:pt x="27157" y="18264"/>
                          </a:lnTo>
                          <a:lnTo>
                            <a:pt x="48203" y="12785"/>
                          </a:lnTo>
                          <a:lnTo>
                            <a:pt x="52277" y="12420"/>
                          </a:lnTo>
                          <a:lnTo>
                            <a:pt x="54992" y="12785"/>
                          </a:lnTo>
                          <a:lnTo>
                            <a:pt x="55671" y="11689"/>
                          </a:lnTo>
                          <a:lnTo>
                            <a:pt x="56690" y="10593"/>
                          </a:lnTo>
                          <a:lnTo>
                            <a:pt x="58048" y="10958"/>
                          </a:lnTo>
                          <a:lnTo>
                            <a:pt x="60084" y="10958"/>
                          </a:lnTo>
                          <a:lnTo>
                            <a:pt x="60763" y="8767"/>
                          </a:lnTo>
                          <a:lnTo>
                            <a:pt x="62461" y="7305"/>
                          </a:lnTo>
                          <a:lnTo>
                            <a:pt x="64158" y="6940"/>
                          </a:lnTo>
                          <a:lnTo>
                            <a:pt x="66195" y="6940"/>
                          </a:lnTo>
                          <a:lnTo>
                            <a:pt x="65855" y="5114"/>
                          </a:lnTo>
                          <a:lnTo>
                            <a:pt x="68231" y="0"/>
                          </a:lnTo>
                          <a:lnTo>
                            <a:pt x="116944" y="1461"/>
                          </a:lnTo>
                          <a:lnTo>
                            <a:pt x="116944" y="6940"/>
                          </a:lnTo>
                          <a:lnTo>
                            <a:pt x="117623" y="11689"/>
                          </a:lnTo>
                          <a:lnTo>
                            <a:pt x="118642" y="14977"/>
                          </a:lnTo>
                          <a:lnTo>
                            <a:pt x="119321" y="19360"/>
                          </a:lnTo>
                          <a:lnTo>
                            <a:pt x="120000" y="26301"/>
                          </a:lnTo>
                          <a:lnTo>
                            <a:pt x="119321" y="30319"/>
                          </a:lnTo>
                          <a:lnTo>
                            <a:pt x="117623" y="34337"/>
                          </a:lnTo>
                          <a:lnTo>
                            <a:pt x="115926" y="37625"/>
                          </a:lnTo>
                          <a:lnTo>
                            <a:pt x="113889" y="38721"/>
                          </a:lnTo>
                          <a:lnTo>
                            <a:pt x="110155" y="39817"/>
                          </a:lnTo>
                          <a:lnTo>
                            <a:pt x="105403" y="41278"/>
                          </a:lnTo>
                          <a:lnTo>
                            <a:pt x="103366" y="44200"/>
                          </a:lnTo>
                          <a:lnTo>
                            <a:pt x="100990" y="46392"/>
                          </a:lnTo>
                          <a:lnTo>
                            <a:pt x="97086" y="48584"/>
                          </a:lnTo>
                          <a:lnTo>
                            <a:pt x="92333" y="50045"/>
                          </a:lnTo>
                          <a:lnTo>
                            <a:pt x="84865" y="50776"/>
                          </a:lnTo>
                          <a:lnTo>
                            <a:pt x="78755" y="50776"/>
                          </a:lnTo>
                          <a:lnTo>
                            <a:pt x="74002" y="50410"/>
                          </a:lnTo>
                          <a:lnTo>
                            <a:pt x="69589" y="50045"/>
                          </a:lnTo>
                          <a:lnTo>
                            <a:pt x="66195" y="51872"/>
                          </a:lnTo>
                          <a:lnTo>
                            <a:pt x="59745" y="51506"/>
                          </a:lnTo>
                          <a:lnTo>
                            <a:pt x="34285" y="55342"/>
                          </a:lnTo>
                          <a:lnTo>
                            <a:pt x="27157" y="56073"/>
                          </a:lnTo>
                          <a:lnTo>
                            <a:pt x="29872" y="72146"/>
                          </a:lnTo>
                          <a:lnTo>
                            <a:pt x="30212" y="80547"/>
                          </a:lnTo>
                          <a:lnTo>
                            <a:pt x="28514" y="91141"/>
                          </a:lnTo>
                          <a:lnTo>
                            <a:pt x="27157" y="103561"/>
                          </a:lnTo>
                          <a:lnTo>
                            <a:pt x="27157" y="116712"/>
                          </a:lnTo>
                          <a:lnTo>
                            <a:pt x="21046" y="118538"/>
                          </a:lnTo>
                          <a:lnTo>
                            <a:pt x="13578" y="119269"/>
                          </a:lnTo>
                          <a:lnTo>
                            <a:pt x="7128" y="120000"/>
                          </a:lnTo>
                          <a:lnTo>
                            <a:pt x="0" y="118904"/>
                          </a:lnTo>
                          <a:lnTo>
                            <a:pt x="678" y="107214"/>
                          </a:lnTo>
                          <a:lnTo>
                            <a:pt x="678" y="87488"/>
                          </a:lnTo>
                          <a:lnTo>
                            <a:pt x="678" y="70684"/>
                          </a:lnTo>
                          <a:lnTo>
                            <a:pt x="678" y="67397"/>
                          </a:lnTo>
                          <a:close/>
                        </a:path>
                      </a:pathLst>
                    </a:custGeom>
                    <a:solidFill>
                      <a:srgbClr val="60606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37" name="Shape 937"/>
                    <p:cNvSpPr/>
                    <p:nvPr/>
                  </p:nvSpPr>
                  <p:spPr>
                    <a:xfrm>
                      <a:off x="1304925" y="4364037"/>
                      <a:ext cx="549275" cy="493711"/>
                    </a:xfrm>
                    <a:custGeom>
                      <a:pathLst>
                        <a:path extrusionOk="0" h="120000" w="120000">
                          <a:moveTo>
                            <a:pt x="115844" y="2318"/>
                          </a:moveTo>
                          <a:lnTo>
                            <a:pt x="116190" y="6183"/>
                          </a:lnTo>
                          <a:lnTo>
                            <a:pt x="117575" y="4637"/>
                          </a:lnTo>
                          <a:lnTo>
                            <a:pt x="118961" y="13140"/>
                          </a:lnTo>
                          <a:lnTo>
                            <a:pt x="120000" y="23188"/>
                          </a:lnTo>
                          <a:lnTo>
                            <a:pt x="116536" y="33623"/>
                          </a:lnTo>
                          <a:lnTo>
                            <a:pt x="109264" y="35942"/>
                          </a:lnTo>
                          <a:lnTo>
                            <a:pt x="109956" y="33623"/>
                          </a:lnTo>
                          <a:lnTo>
                            <a:pt x="106147" y="37101"/>
                          </a:lnTo>
                          <a:lnTo>
                            <a:pt x="102683" y="40966"/>
                          </a:lnTo>
                          <a:lnTo>
                            <a:pt x="95238" y="44830"/>
                          </a:lnTo>
                          <a:lnTo>
                            <a:pt x="85541" y="45990"/>
                          </a:lnTo>
                          <a:lnTo>
                            <a:pt x="74458" y="46376"/>
                          </a:lnTo>
                          <a:lnTo>
                            <a:pt x="69610" y="45990"/>
                          </a:lnTo>
                          <a:lnTo>
                            <a:pt x="73766" y="43671"/>
                          </a:lnTo>
                          <a:lnTo>
                            <a:pt x="75497" y="38260"/>
                          </a:lnTo>
                          <a:lnTo>
                            <a:pt x="72034" y="42898"/>
                          </a:lnTo>
                          <a:lnTo>
                            <a:pt x="67878" y="45603"/>
                          </a:lnTo>
                          <a:lnTo>
                            <a:pt x="64069" y="47922"/>
                          </a:lnTo>
                          <a:lnTo>
                            <a:pt x="59913" y="47149"/>
                          </a:lnTo>
                          <a:lnTo>
                            <a:pt x="62683" y="45217"/>
                          </a:lnTo>
                          <a:lnTo>
                            <a:pt x="65454" y="42512"/>
                          </a:lnTo>
                          <a:lnTo>
                            <a:pt x="60952" y="44444"/>
                          </a:lnTo>
                          <a:lnTo>
                            <a:pt x="56796" y="47922"/>
                          </a:lnTo>
                          <a:lnTo>
                            <a:pt x="42943" y="49468"/>
                          </a:lnTo>
                          <a:lnTo>
                            <a:pt x="29437" y="51980"/>
                          </a:lnTo>
                          <a:lnTo>
                            <a:pt x="25281" y="53140"/>
                          </a:lnTo>
                          <a:lnTo>
                            <a:pt x="28744" y="75555"/>
                          </a:lnTo>
                          <a:lnTo>
                            <a:pt x="25974" y="96425"/>
                          </a:lnTo>
                          <a:lnTo>
                            <a:pt x="25627" y="116521"/>
                          </a:lnTo>
                          <a:lnTo>
                            <a:pt x="16969" y="118840"/>
                          </a:lnTo>
                          <a:lnTo>
                            <a:pt x="9350" y="120000"/>
                          </a:lnTo>
                          <a:lnTo>
                            <a:pt x="0" y="119613"/>
                          </a:lnTo>
                          <a:lnTo>
                            <a:pt x="692" y="90628"/>
                          </a:lnTo>
                          <a:lnTo>
                            <a:pt x="692" y="65893"/>
                          </a:lnTo>
                          <a:lnTo>
                            <a:pt x="2077" y="52367"/>
                          </a:lnTo>
                          <a:lnTo>
                            <a:pt x="692" y="44057"/>
                          </a:lnTo>
                          <a:lnTo>
                            <a:pt x="1731" y="34782"/>
                          </a:lnTo>
                          <a:lnTo>
                            <a:pt x="3116" y="28599"/>
                          </a:lnTo>
                          <a:lnTo>
                            <a:pt x="9696" y="23574"/>
                          </a:lnTo>
                          <a:lnTo>
                            <a:pt x="18008" y="19710"/>
                          </a:lnTo>
                          <a:lnTo>
                            <a:pt x="34285" y="13526"/>
                          </a:lnTo>
                          <a:lnTo>
                            <a:pt x="47099" y="9661"/>
                          </a:lnTo>
                          <a:lnTo>
                            <a:pt x="54372" y="8888"/>
                          </a:lnTo>
                          <a:lnTo>
                            <a:pt x="57142" y="13526"/>
                          </a:lnTo>
                          <a:lnTo>
                            <a:pt x="66147" y="18550"/>
                          </a:lnTo>
                          <a:lnTo>
                            <a:pt x="61298" y="14299"/>
                          </a:lnTo>
                          <a:lnTo>
                            <a:pt x="57489" y="11980"/>
                          </a:lnTo>
                          <a:lnTo>
                            <a:pt x="56450" y="8502"/>
                          </a:lnTo>
                          <a:lnTo>
                            <a:pt x="56796" y="7342"/>
                          </a:lnTo>
                          <a:lnTo>
                            <a:pt x="59567" y="7342"/>
                          </a:lnTo>
                          <a:lnTo>
                            <a:pt x="60952" y="8888"/>
                          </a:lnTo>
                          <a:lnTo>
                            <a:pt x="62683" y="10821"/>
                          </a:lnTo>
                          <a:lnTo>
                            <a:pt x="66493" y="12367"/>
                          </a:lnTo>
                          <a:lnTo>
                            <a:pt x="63030" y="8888"/>
                          </a:lnTo>
                          <a:lnTo>
                            <a:pt x="61298" y="6183"/>
                          </a:lnTo>
                          <a:lnTo>
                            <a:pt x="62337" y="4637"/>
                          </a:lnTo>
                          <a:lnTo>
                            <a:pt x="65454" y="3478"/>
                          </a:lnTo>
                          <a:lnTo>
                            <a:pt x="69956" y="7342"/>
                          </a:lnTo>
                          <a:lnTo>
                            <a:pt x="73766" y="10048"/>
                          </a:lnTo>
                          <a:lnTo>
                            <a:pt x="68917" y="4251"/>
                          </a:lnTo>
                          <a:lnTo>
                            <a:pt x="67532" y="1932"/>
                          </a:lnTo>
                          <a:lnTo>
                            <a:pt x="67532" y="0"/>
                          </a:lnTo>
                          <a:lnTo>
                            <a:pt x="71341" y="772"/>
                          </a:lnTo>
                          <a:lnTo>
                            <a:pt x="75151" y="3478"/>
                          </a:lnTo>
                          <a:lnTo>
                            <a:pt x="77575" y="5797"/>
                          </a:lnTo>
                          <a:lnTo>
                            <a:pt x="89004" y="6956"/>
                          </a:lnTo>
                          <a:lnTo>
                            <a:pt x="88658" y="3478"/>
                          </a:lnTo>
                          <a:lnTo>
                            <a:pt x="92121" y="2318"/>
                          </a:lnTo>
                          <a:lnTo>
                            <a:pt x="92121" y="6570"/>
                          </a:lnTo>
                          <a:lnTo>
                            <a:pt x="95584" y="7342"/>
                          </a:lnTo>
                          <a:lnTo>
                            <a:pt x="102683" y="8502"/>
                          </a:lnTo>
                          <a:lnTo>
                            <a:pt x="101991" y="4251"/>
                          </a:lnTo>
                          <a:lnTo>
                            <a:pt x="104761" y="4251"/>
                          </a:lnTo>
                          <a:lnTo>
                            <a:pt x="105108" y="8502"/>
                          </a:lnTo>
                          <a:lnTo>
                            <a:pt x="109264" y="8502"/>
                          </a:lnTo>
                          <a:lnTo>
                            <a:pt x="113766" y="7342"/>
                          </a:lnTo>
                          <a:lnTo>
                            <a:pt x="114112" y="3478"/>
                          </a:lnTo>
                          <a:lnTo>
                            <a:pt x="115844" y="2318"/>
                          </a:lnTo>
                          <a:close/>
                        </a:path>
                      </a:pathLst>
                    </a:custGeom>
                    <a:solidFill>
                      <a:srgbClr val="80808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38" name="Shape 938"/>
                    <p:cNvSpPr/>
                    <p:nvPr/>
                  </p:nvSpPr>
                  <p:spPr>
                    <a:xfrm>
                      <a:off x="1701800" y="4445000"/>
                      <a:ext cx="74611" cy="14287"/>
                    </a:xfrm>
                    <a:custGeom>
                      <a:pathLst>
                        <a:path extrusionOk="0" h="120000" w="120000">
                          <a:moveTo>
                            <a:pt x="120000" y="0"/>
                          </a:moveTo>
                          <a:lnTo>
                            <a:pt x="64516" y="120000"/>
                          </a:lnTo>
                          <a:lnTo>
                            <a:pt x="0" y="93333"/>
                          </a:lnTo>
                          <a:lnTo>
                            <a:pt x="120000" y="0"/>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39" name="Shape 939"/>
                    <p:cNvSpPr/>
                    <p:nvPr/>
                  </p:nvSpPr>
                  <p:spPr>
                    <a:xfrm>
                      <a:off x="1804986" y="4424362"/>
                      <a:ext cx="46036" cy="15875"/>
                    </a:xfrm>
                    <a:custGeom>
                      <a:pathLst>
                        <a:path extrusionOk="0" h="120000" w="120000">
                          <a:moveTo>
                            <a:pt x="120000" y="0"/>
                          </a:moveTo>
                          <a:lnTo>
                            <a:pt x="86896" y="84000"/>
                          </a:lnTo>
                          <a:lnTo>
                            <a:pt x="0" y="120000"/>
                          </a:lnTo>
                          <a:lnTo>
                            <a:pt x="91034" y="120000"/>
                          </a:lnTo>
                          <a:lnTo>
                            <a:pt x="120000" y="0"/>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40" name="Shape 940"/>
                    <p:cNvSpPr/>
                    <p:nvPr/>
                  </p:nvSpPr>
                  <p:spPr>
                    <a:xfrm>
                      <a:off x="1590675" y="4413250"/>
                      <a:ext cx="69849" cy="38099"/>
                    </a:xfrm>
                    <a:custGeom>
                      <a:pathLst>
                        <a:path extrusionOk="0" h="120000" w="120000">
                          <a:moveTo>
                            <a:pt x="120000" y="0"/>
                          </a:moveTo>
                          <a:lnTo>
                            <a:pt x="65454" y="10000"/>
                          </a:lnTo>
                          <a:lnTo>
                            <a:pt x="57272" y="25000"/>
                          </a:lnTo>
                          <a:lnTo>
                            <a:pt x="57272" y="65000"/>
                          </a:lnTo>
                          <a:lnTo>
                            <a:pt x="51818" y="105000"/>
                          </a:lnTo>
                          <a:lnTo>
                            <a:pt x="0" y="120000"/>
                          </a:lnTo>
                          <a:lnTo>
                            <a:pt x="62727" y="115000"/>
                          </a:lnTo>
                          <a:lnTo>
                            <a:pt x="73636" y="40000"/>
                          </a:lnTo>
                          <a:lnTo>
                            <a:pt x="120000" y="0"/>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41" name="Shape 941"/>
                    <p:cNvSpPr/>
                    <p:nvPr/>
                  </p:nvSpPr>
                  <p:spPr>
                    <a:xfrm>
                      <a:off x="1363662" y="4500562"/>
                      <a:ext cx="227012" cy="57150"/>
                    </a:xfrm>
                    <a:custGeom>
                      <a:pathLst>
                        <a:path extrusionOk="0" h="120000" w="120000">
                          <a:moveTo>
                            <a:pt x="120000" y="0"/>
                          </a:moveTo>
                          <a:lnTo>
                            <a:pt x="89166" y="3333"/>
                          </a:lnTo>
                          <a:lnTo>
                            <a:pt x="58333" y="33333"/>
                          </a:lnTo>
                          <a:lnTo>
                            <a:pt x="35000" y="40000"/>
                          </a:lnTo>
                          <a:lnTo>
                            <a:pt x="16666" y="56666"/>
                          </a:lnTo>
                          <a:lnTo>
                            <a:pt x="9166" y="96666"/>
                          </a:lnTo>
                          <a:lnTo>
                            <a:pt x="0" y="120000"/>
                          </a:lnTo>
                          <a:lnTo>
                            <a:pt x="9166" y="110000"/>
                          </a:lnTo>
                          <a:lnTo>
                            <a:pt x="17500" y="66666"/>
                          </a:lnTo>
                          <a:lnTo>
                            <a:pt x="43333" y="43333"/>
                          </a:lnTo>
                          <a:lnTo>
                            <a:pt x="58333" y="43333"/>
                          </a:lnTo>
                          <a:lnTo>
                            <a:pt x="70000" y="33333"/>
                          </a:lnTo>
                          <a:lnTo>
                            <a:pt x="91666" y="13333"/>
                          </a:lnTo>
                          <a:lnTo>
                            <a:pt x="120000" y="0"/>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942" name="Shape 942"/>
                    <p:cNvGrpSpPr/>
                    <p:nvPr/>
                  </p:nvGrpSpPr>
                  <p:grpSpPr>
                    <a:xfrm>
                      <a:off x="1400175" y="4073525"/>
                      <a:ext cx="227012" cy="123824"/>
                      <a:chOff x="1400175" y="4073525"/>
                      <a:chExt cx="227012" cy="123824"/>
                    </a:xfrm>
                  </p:grpSpPr>
                  <p:grpSp>
                    <p:nvGrpSpPr>
                      <p:cNvPr id="943" name="Shape 943"/>
                      <p:cNvGrpSpPr/>
                      <p:nvPr/>
                    </p:nvGrpSpPr>
                    <p:grpSpPr>
                      <a:xfrm>
                        <a:off x="1400175" y="4073525"/>
                        <a:ext cx="198436" cy="100011"/>
                        <a:chOff x="1400175" y="4073525"/>
                        <a:chExt cx="198436" cy="100011"/>
                      </a:xfrm>
                    </p:grpSpPr>
                    <p:sp>
                      <p:nvSpPr>
                        <p:cNvPr id="944" name="Shape 944"/>
                        <p:cNvSpPr/>
                        <p:nvPr/>
                      </p:nvSpPr>
                      <p:spPr>
                        <a:xfrm>
                          <a:off x="1400175" y="4073525"/>
                          <a:ext cx="198436" cy="100011"/>
                        </a:xfrm>
                        <a:custGeom>
                          <a:pathLst>
                            <a:path extrusionOk="0" h="120000" w="120000">
                              <a:moveTo>
                                <a:pt x="108571" y="120000"/>
                              </a:moveTo>
                              <a:lnTo>
                                <a:pt x="101904" y="116250"/>
                              </a:lnTo>
                              <a:lnTo>
                                <a:pt x="96190" y="110625"/>
                              </a:lnTo>
                              <a:lnTo>
                                <a:pt x="90476" y="108750"/>
                              </a:lnTo>
                              <a:lnTo>
                                <a:pt x="80000" y="112500"/>
                              </a:lnTo>
                              <a:lnTo>
                                <a:pt x="73333" y="110625"/>
                              </a:lnTo>
                              <a:lnTo>
                                <a:pt x="67619" y="108750"/>
                              </a:lnTo>
                              <a:lnTo>
                                <a:pt x="63809" y="105000"/>
                              </a:lnTo>
                              <a:lnTo>
                                <a:pt x="60000" y="101250"/>
                              </a:lnTo>
                              <a:lnTo>
                                <a:pt x="55238" y="93750"/>
                              </a:lnTo>
                              <a:lnTo>
                                <a:pt x="51428" y="86250"/>
                              </a:lnTo>
                              <a:lnTo>
                                <a:pt x="45714" y="78750"/>
                              </a:lnTo>
                              <a:lnTo>
                                <a:pt x="38095" y="80625"/>
                              </a:lnTo>
                              <a:lnTo>
                                <a:pt x="33333" y="80625"/>
                              </a:lnTo>
                              <a:lnTo>
                                <a:pt x="30476" y="80625"/>
                              </a:lnTo>
                              <a:lnTo>
                                <a:pt x="29523" y="76875"/>
                              </a:lnTo>
                              <a:lnTo>
                                <a:pt x="28571" y="73125"/>
                              </a:lnTo>
                              <a:lnTo>
                                <a:pt x="28571" y="67500"/>
                              </a:lnTo>
                              <a:lnTo>
                                <a:pt x="30476" y="63750"/>
                              </a:lnTo>
                              <a:lnTo>
                                <a:pt x="33333" y="61875"/>
                              </a:lnTo>
                              <a:lnTo>
                                <a:pt x="40000" y="60000"/>
                              </a:lnTo>
                              <a:lnTo>
                                <a:pt x="47619" y="54375"/>
                              </a:lnTo>
                              <a:lnTo>
                                <a:pt x="40952" y="45000"/>
                              </a:lnTo>
                              <a:lnTo>
                                <a:pt x="33333" y="39375"/>
                              </a:lnTo>
                              <a:lnTo>
                                <a:pt x="26666" y="39375"/>
                              </a:lnTo>
                              <a:lnTo>
                                <a:pt x="19047" y="39375"/>
                              </a:lnTo>
                              <a:lnTo>
                                <a:pt x="15238" y="41250"/>
                              </a:lnTo>
                              <a:lnTo>
                                <a:pt x="8571" y="41250"/>
                              </a:lnTo>
                              <a:lnTo>
                                <a:pt x="6666" y="39375"/>
                              </a:lnTo>
                              <a:lnTo>
                                <a:pt x="6666" y="33750"/>
                              </a:lnTo>
                              <a:lnTo>
                                <a:pt x="2857" y="33750"/>
                              </a:lnTo>
                              <a:lnTo>
                                <a:pt x="952" y="33750"/>
                              </a:lnTo>
                              <a:lnTo>
                                <a:pt x="0" y="28125"/>
                              </a:lnTo>
                              <a:lnTo>
                                <a:pt x="952" y="24375"/>
                              </a:lnTo>
                              <a:lnTo>
                                <a:pt x="2857" y="22500"/>
                              </a:lnTo>
                              <a:lnTo>
                                <a:pt x="5714" y="18750"/>
                              </a:lnTo>
                              <a:lnTo>
                                <a:pt x="8571" y="15000"/>
                              </a:lnTo>
                              <a:lnTo>
                                <a:pt x="11428" y="11250"/>
                              </a:lnTo>
                              <a:lnTo>
                                <a:pt x="15238" y="9375"/>
                              </a:lnTo>
                              <a:lnTo>
                                <a:pt x="18095" y="9375"/>
                              </a:lnTo>
                              <a:lnTo>
                                <a:pt x="32380" y="3750"/>
                              </a:lnTo>
                              <a:lnTo>
                                <a:pt x="35238" y="1875"/>
                              </a:lnTo>
                              <a:lnTo>
                                <a:pt x="39047" y="0"/>
                              </a:lnTo>
                              <a:lnTo>
                                <a:pt x="42857" y="1875"/>
                              </a:lnTo>
                              <a:lnTo>
                                <a:pt x="46666" y="3750"/>
                              </a:lnTo>
                              <a:lnTo>
                                <a:pt x="60000" y="18750"/>
                              </a:lnTo>
                              <a:lnTo>
                                <a:pt x="65714" y="20625"/>
                              </a:lnTo>
                              <a:lnTo>
                                <a:pt x="70476" y="22500"/>
                              </a:lnTo>
                              <a:lnTo>
                                <a:pt x="75238" y="28125"/>
                              </a:lnTo>
                              <a:lnTo>
                                <a:pt x="77142" y="33750"/>
                              </a:lnTo>
                              <a:lnTo>
                                <a:pt x="87619" y="48750"/>
                              </a:lnTo>
                              <a:lnTo>
                                <a:pt x="92380" y="56250"/>
                              </a:lnTo>
                              <a:lnTo>
                                <a:pt x="99047" y="67500"/>
                              </a:lnTo>
                              <a:lnTo>
                                <a:pt x="102857" y="73125"/>
                              </a:lnTo>
                              <a:lnTo>
                                <a:pt x="120000" y="73125"/>
                              </a:lnTo>
                              <a:lnTo>
                                <a:pt x="108571" y="120000"/>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45" name="Shape 945"/>
                        <p:cNvSpPr/>
                        <p:nvPr/>
                      </p:nvSpPr>
                      <p:spPr>
                        <a:xfrm>
                          <a:off x="1476375" y="4117975"/>
                          <a:ext cx="47625" cy="12699"/>
                        </a:xfrm>
                        <a:custGeom>
                          <a:pathLst>
                            <a:path extrusionOk="0" h="120000" w="120000">
                              <a:moveTo>
                                <a:pt x="0" y="0"/>
                              </a:moveTo>
                              <a:lnTo>
                                <a:pt x="0" y="30000"/>
                              </a:lnTo>
                              <a:lnTo>
                                <a:pt x="24000" y="30000"/>
                              </a:lnTo>
                              <a:lnTo>
                                <a:pt x="32000" y="45000"/>
                              </a:lnTo>
                              <a:lnTo>
                                <a:pt x="48000" y="75000"/>
                              </a:lnTo>
                              <a:lnTo>
                                <a:pt x="76000" y="105000"/>
                              </a:lnTo>
                              <a:lnTo>
                                <a:pt x="100000" y="105000"/>
                              </a:lnTo>
                              <a:lnTo>
                                <a:pt x="120000" y="120000"/>
                              </a:lnTo>
                              <a:lnTo>
                                <a:pt x="104000" y="90000"/>
                              </a:lnTo>
                              <a:lnTo>
                                <a:pt x="84000" y="75000"/>
                              </a:lnTo>
                              <a:lnTo>
                                <a:pt x="68000" y="75000"/>
                              </a:lnTo>
                              <a:lnTo>
                                <a:pt x="48000" y="60000"/>
                              </a:lnTo>
                              <a:lnTo>
                                <a:pt x="36000" y="30000"/>
                              </a:lnTo>
                              <a:lnTo>
                                <a:pt x="28000" y="15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46" name="Shape 946"/>
                        <p:cNvSpPr/>
                        <p:nvPr/>
                      </p:nvSpPr>
                      <p:spPr>
                        <a:xfrm>
                          <a:off x="1457325" y="4129087"/>
                          <a:ext cx="6349" cy="6349"/>
                        </a:xfrm>
                        <a:custGeom>
                          <a:pathLst>
                            <a:path extrusionOk="0" h="120000" w="120000">
                              <a:moveTo>
                                <a:pt x="30000" y="0"/>
                              </a:moveTo>
                              <a:lnTo>
                                <a:pt x="90000" y="30000"/>
                              </a:lnTo>
                              <a:lnTo>
                                <a:pt x="60000" y="60000"/>
                              </a:lnTo>
                              <a:lnTo>
                                <a:pt x="0" y="120000"/>
                              </a:lnTo>
                              <a:lnTo>
                                <a:pt x="120000" y="90000"/>
                              </a:lnTo>
                              <a:lnTo>
                                <a:pt x="120000" y="30000"/>
                              </a:lnTo>
                              <a:lnTo>
                                <a:pt x="3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47" name="Shape 947"/>
                        <p:cNvSpPr/>
                        <p:nvPr/>
                      </p:nvSpPr>
                      <p:spPr>
                        <a:xfrm>
                          <a:off x="1408112" y="4089400"/>
                          <a:ext cx="26987" cy="12699"/>
                        </a:xfrm>
                        <a:custGeom>
                          <a:pathLst>
                            <a:path extrusionOk="0" h="120000" w="120000">
                              <a:moveTo>
                                <a:pt x="0" y="120000"/>
                              </a:moveTo>
                              <a:lnTo>
                                <a:pt x="7058" y="120000"/>
                              </a:lnTo>
                              <a:lnTo>
                                <a:pt x="28235" y="90000"/>
                              </a:lnTo>
                              <a:lnTo>
                                <a:pt x="56470" y="60000"/>
                              </a:lnTo>
                              <a:lnTo>
                                <a:pt x="63529" y="30000"/>
                              </a:lnTo>
                              <a:lnTo>
                                <a:pt x="77647" y="15000"/>
                              </a:lnTo>
                              <a:lnTo>
                                <a:pt x="105882" y="15000"/>
                              </a:lnTo>
                              <a:lnTo>
                                <a:pt x="120000" y="0"/>
                              </a:lnTo>
                              <a:lnTo>
                                <a:pt x="98823" y="0"/>
                              </a:lnTo>
                              <a:lnTo>
                                <a:pt x="70588" y="15000"/>
                              </a:lnTo>
                              <a:lnTo>
                                <a:pt x="56470" y="30000"/>
                              </a:lnTo>
                              <a:lnTo>
                                <a:pt x="42352" y="45000"/>
                              </a:lnTo>
                              <a:lnTo>
                                <a:pt x="0" y="12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48" name="Shape 948"/>
                        <p:cNvSpPr/>
                        <p:nvPr/>
                      </p:nvSpPr>
                      <p:spPr>
                        <a:xfrm>
                          <a:off x="1449387" y="4083050"/>
                          <a:ext cx="44450" cy="12699"/>
                        </a:xfrm>
                        <a:custGeom>
                          <a:pathLst>
                            <a:path extrusionOk="0" h="120000" w="120000">
                              <a:moveTo>
                                <a:pt x="0" y="30000"/>
                              </a:moveTo>
                              <a:lnTo>
                                <a:pt x="21428" y="15000"/>
                              </a:lnTo>
                              <a:lnTo>
                                <a:pt x="38571" y="0"/>
                              </a:lnTo>
                              <a:lnTo>
                                <a:pt x="42857" y="0"/>
                              </a:lnTo>
                              <a:lnTo>
                                <a:pt x="59999" y="15000"/>
                              </a:lnTo>
                              <a:lnTo>
                                <a:pt x="64285" y="45000"/>
                              </a:lnTo>
                              <a:lnTo>
                                <a:pt x="77142" y="75000"/>
                              </a:lnTo>
                              <a:lnTo>
                                <a:pt x="102857" y="105000"/>
                              </a:lnTo>
                              <a:lnTo>
                                <a:pt x="119999" y="105000"/>
                              </a:lnTo>
                              <a:lnTo>
                                <a:pt x="102857" y="120000"/>
                              </a:lnTo>
                              <a:lnTo>
                                <a:pt x="89999" y="105000"/>
                              </a:lnTo>
                              <a:lnTo>
                                <a:pt x="64285" y="60000"/>
                              </a:lnTo>
                              <a:lnTo>
                                <a:pt x="55714" y="30000"/>
                              </a:lnTo>
                              <a:lnTo>
                                <a:pt x="38571" y="30000"/>
                              </a:lnTo>
                              <a:lnTo>
                                <a:pt x="21428" y="30000"/>
                              </a:lnTo>
                              <a:lnTo>
                                <a:pt x="0" y="3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49" name="Shape 949"/>
                        <p:cNvSpPr/>
                        <p:nvPr/>
                      </p:nvSpPr>
                      <p:spPr>
                        <a:xfrm>
                          <a:off x="1414462" y="4095750"/>
                          <a:ext cx="9524" cy="9524"/>
                        </a:xfrm>
                        <a:custGeom>
                          <a:pathLst>
                            <a:path extrusionOk="0" h="120000" w="120000">
                              <a:moveTo>
                                <a:pt x="100000" y="0"/>
                              </a:moveTo>
                              <a:lnTo>
                                <a:pt x="120000" y="40000"/>
                              </a:lnTo>
                              <a:lnTo>
                                <a:pt x="80000" y="100000"/>
                              </a:lnTo>
                              <a:lnTo>
                                <a:pt x="0" y="120000"/>
                              </a:lnTo>
                              <a:lnTo>
                                <a:pt x="100000" y="60000"/>
                              </a:lnTo>
                              <a:lnTo>
                                <a:pt x="10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50" name="Shape 950"/>
                        <p:cNvSpPr/>
                        <p:nvPr/>
                      </p:nvSpPr>
                      <p:spPr>
                        <a:xfrm>
                          <a:off x="1404937" y="4089400"/>
                          <a:ext cx="9524" cy="7937"/>
                        </a:xfrm>
                        <a:custGeom>
                          <a:pathLst>
                            <a:path extrusionOk="0" h="120000" w="120000">
                              <a:moveTo>
                                <a:pt x="120000" y="72000"/>
                              </a:moveTo>
                              <a:lnTo>
                                <a:pt x="80000" y="0"/>
                              </a:lnTo>
                              <a:lnTo>
                                <a:pt x="80000" y="48000"/>
                              </a:lnTo>
                              <a:lnTo>
                                <a:pt x="0" y="120000"/>
                              </a:lnTo>
                              <a:lnTo>
                                <a:pt x="20000" y="120000"/>
                              </a:lnTo>
                              <a:lnTo>
                                <a:pt x="120000" y="72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51" name="Shape 951"/>
                        <p:cNvSpPr/>
                        <p:nvPr/>
                      </p:nvSpPr>
                      <p:spPr>
                        <a:xfrm>
                          <a:off x="1516062" y="4098925"/>
                          <a:ext cx="9524" cy="12699"/>
                        </a:xfrm>
                        <a:custGeom>
                          <a:pathLst>
                            <a:path extrusionOk="0" h="120000" w="120000">
                              <a:moveTo>
                                <a:pt x="0" y="0"/>
                              </a:moveTo>
                              <a:lnTo>
                                <a:pt x="20000" y="60000"/>
                              </a:lnTo>
                              <a:lnTo>
                                <a:pt x="80000" y="105000"/>
                              </a:lnTo>
                              <a:lnTo>
                                <a:pt x="120000" y="12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52" name="Shape 952"/>
                        <p:cNvSpPr/>
                        <p:nvPr/>
                      </p:nvSpPr>
                      <p:spPr>
                        <a:xfrm>
                          <a:off x="1550987" y="4148137"/>
                          <a:ext cx="12699" cy="11112"/>
                        </a:xfrm>
                        <a:custGeom>
                          <a:pathLst>
                            <a:path extrusionOk="0" h="120000" w="120000">
                              <a:moveTo>
                                <a:pt x="120000" y="0"/>
                              </a:moveTo>
                              <a:lnTo>
                                <a:pt x="45000" y="51428"/>
                              </a:lnTo>
                              <a:lnTo>
                                <a:pt x="0" y="119999"/>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953" name="Shape 953"/>
                      <p:cNvGrpSpPr/>
                      <p:nvPr/>
                    </p:nvGrpSpPr>
                    <p:grpSpPr>
                      <a:xfrm>
                        <a:off x="1570037" y="4129087"/>
                        <a:ext cx="57150" cy="68262"/>
                        <a:chOff x="1570037" y="4129087"/>
                        <a:chExt cx="57150" cy="68262"/>
                      </a:xfrm>
                    </p:grpSpPr>
                    <p:sp>
                      <p:nvSpPr>
                        <p:cNvPr id="954" name="Shape 954"/>
                        <p:cNvSpPr/>
                        <p:nvPr/>
                      </p:nvSpPr>
                      <p:spPr>
                        <a:xfrm>
                          <a:off x="1570037" y="4129087"/>
                          <a:ext cx="57150" cy="68262"/>
                        </a:xfrm>
                        <a:custGeom>
                          <a:pathLst>
                            <a:path extrusionOk="0" h="120000" w="120000">
                              <a:moveTo>
                                <a:pt x="40000" y="8181"/>
                              </a:moveTo>
                              <a:lnTo>
                                <a:pt x="23333" y="24545"/>
                              </a:lnTo>
                              <a:lnTo>
                                <a:pt x="13333" y="38181"/>
                              </a:lnTo>
                              <a:lnTo>
                                <a:pt x="3333" y="62727"/>
                              </a:lnTo>
                              <a:lnTo>
                                <a:pt x="3333" y="76363"/>
                              </a:lnTo>
                              <a:lnTo>
                                <a:pt x="0" y="95454"/>
                              </a:lnTo>
                              <a:lnTo>
                                <a:pt x="96666" y="120000"/>
                              </a:lnTo>
                              <a:lnTo>
                                <a:pt x="120000" y="0"/>
                              </a:lnTo>
                              <a:lnTo>
                                <a:pt x="80000" y="8181"/>
                              </a:lnTo>
                              <a:lnTo>
                                <a:pt x="40000" y="8181"/>
                              </a:lnTo>
                              <a:close/>
                            </a:path>
                          </a:pathLst>
                        </a:custGeom>
                        <a:solidFill>
                          <a:srgbClr val="C0C0C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55" name="Shape 955"/>
                        <p:cNvSpPr/>
                        <p:nvPr/>
                      </p:nvSpPr>
                      <p:spPr>
                        <a:xfrm>
                          <a:off x="1576387" y="4135437"/>
                          <a:ext cx="46036" cy="57150"/>
                        </a:xfrm>
                        <a:custGeom>
                          <a:pathLst>
                            <a:path extrusionOk="0" h="120000" w="120000">
                              <a:moveTo>
                                <a:pt x="45517" y="3243"/>
                              </a:moveTo>
                              <a:lnTo>
                                <a:pt x="24827" y="22702"/>
                              </a:lnTo>
                              <a:lnTo>
                                <a:pt x="8275" y="48648"/>
                              </a:lnTo>
                              <a:lnTo>
                                <a:pt x="4137" y="68108"/>
                              </a:lnTo>
                              <a:lnTo>
                                <a:pt x="0" y="94054"/>
                              </a:lnTo>
                              <a:lnTo>
                                <a:pt x="95172" y="120000"/>
                              </a:lnTo>
                              <a:lnTo>
                                <a:pt x="120000" y="0"/>
                              </a:lnTo>
                              <a:lnTo>
                                <a:pt x="82758" y="3243"/>
                              </a:lnTo>
                              <a:lnTo>
                                <a:pt x="45517" y="3243"/>
                              </a:lnTo>
                              <a:close/>
                            </a:path>
                          </a:pathLst>
                        </a:custGeom>
                        <a:solidFill>
                          <a:srgbClr val="E0E0E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sp>
                  <p:nvSpPr>
                    <p:cNvPr id="956" name="Shape 956"/>
                    <p:cNvSpPr/>
                    <p:nvPr/>
                  </p:nvSpPr>
                  <p:spPr>
                    <a:xfrm>
                      <a:off x="1620837" y="3738562"/>
                      <a:ext cx="196850" cy="215899"/>
                    </a:xfrm>
                    <a:custGeom>
                      <a:pathLst>
                        <a:path extrusionOk="0" h="120000" w="120000">
                          <a:moveTo>
                            <a:pt x="39838" y="4428"/>
                          </a:moveTo>
                          <a:lnTo>
                            <a:pt x="29149" y="11512"/>
                          </a:lnTo>
                          <a:lnTo>
                            <a:pt x="23319" y="19040"/>
                          </a:lnTo>
                          <a:lnTo>
                            <a:pt x="18461" y="28782"/>
                          </a:lnTo>
                          <a:lnTo>
                            <a:pt x="15546" y="33210"/>
                          </a:lnTo>
                          <a:lnTo>
                            <a:pt x="15546" y="38523"/>
                          </a:lnTo>
                          <a:lnTo>
                            <a:pt x="17489" y="44723"/>
                          </a:lnTo>
                          <a:lnTo>
                            <a:pt x="12631" y="49151"/>
                          </a:lnTo>
                          <a:lnTo>
                            <a:pt x="4858" y="62435"/>
                          </a:lnTo>
                          <a:lnTo>
                            <a:pt x="0" y="69520"/>
                          </a:lnTo>
                          <a:lnTo>
                            <a:pt x="0" y="71291"/>
                          </a:lnTo>
                          <a:lnTo>
                            <a:pt x="971" y="73948"/>
                          </a:lnTo>
                          <a:lnTo>
                            <a:pt x="4858" y="74833"/>
                          </a:lnTo>
                          <a:lnTo>
                            <a:pt x="9716" y="74833"/>
                          </a:lnTo>
                          <a:lnTo>
                            <a:pt x="12631" y="75719"/>
                          </a:lnTo>
                          <a:lnTo>
                            <a:pt x="12631" y="81033"/>
                          </a:lnTo>
                          <a:lnTo>
                            <a:pt x="10688" y="87232"/>
                          </a:lnTo>
                          <a:lnTo>
                            <a:pt x="14574" y="90774"/>
                          </a:lnTo>
                          <a:lnTo>
                            <a:pt x="13603" y="95202"/>
                          </a:lnTo>
                          <a:lnTo>
                            <a:pt x="15546" y="97859"/>
                          </a:lnTo>
                          <a:lnTo>
                            <a:pt x="18461" y="105830"/>
                          </a:lnTo>
                          <a:lnTo>
                            <a:pt x="21376" y="108487"/>
                          </a:lnTo>
                          <a:lnTo>
                            <a:pt x="27206" y="108487"/>
                          </a:lnTo>
                          <a:lnTo>
                            <a:pt x="34979" y="107601"/>
                          </a:lnTo>
                          <a:lnTo>
                            <a:pt x="43724" y="105830"/>
                          </a:lnTo>
                          <a:lnTo>
                            <a:pt x="42753" y="120000"/>
                          </a:lnTo>
                          <a:lnTo>
                            <a:pt x="106396" y="101402"/>
                          </a:lnTo>
                          <a:lnTo>
                            <a:pt x="101538" y="89889"/>
                          </a:lnTo>
                          <a:lnTo>
                            <a:pt x="102510" y="81918"/>
                          </a:lnTo>
                          <a:lnTo>
                            <a:pt x="120000" y="65092"/>
                          </a:lnTo>
                          <a:lnTo>
                            <a:pt x="120000" y="22583"/>
                          </a:lnTo>
                          <a:lnTo>
                            <a:pt x="108340" y="11512"/>
                          </a:lnTo>
                          <a:lnTo>
                            <a:pt x="93765" y="5313"/>
                          </a:lnTo>
                          <a:lnTo>
                            <a:pt x="78704" y="0"/>
                          </a:lnTo>
                          <a:lnTo>
                            <a:pt x="58299" y="2656"/>
                          </a:lnTo>
                          <a:lnTo>
                            <a:pt x="39838" y="4428"/>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57" name="Shape 957"/>
                    <p:cNvSpPr/>
                    <p:nvPr/>
                  </p:nvSpPr>
                  <p:spPr>
                    <a:xfrm>
                      <a:off x="1631950" y="3868737"/>
                      <a:ext cx="12699" cy="3174"/>
                    </a:xfrm>
                    <a:custGeom>
                      <a:pathLst>
                        <a:path extrusionOk="0" h="120000" w="120000">
                          <a:moveTo>
                            <a:pt x="0" y="60000"/>
                          </a:moveTo>
                          <a:lnTo>
                            <a:pt x="30000" y="120000"/>
                          </a:lnTo>
                          <a:lnTo>
                            <a:pt x="75000" y="60000"/>
                          </a:lnTo>
                          <a:lnTo>
                            <a:pt x="105000" y="120000"/>
                          </a:lnTo>
                          <a:lnTo>
                            <a:pt x="120000" y="60000"/>
                          </a:lnTo>
                          <a:lnTo>
                            <a:pt x="75000" y="0"/>
                          </a:lnTo>
                          <a:lnTo>
                            <a:pt x="0" y="6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58" name="Shape 958"/>
                    <p:cNvSpPr/>
                    <p:nvPr/>
                  </p:nvSpPr>
                  <p:spPr>
                    <a:xfrm>
                      <a:off x="1643061" y="3860800"/>
                      <a:ext cx="4762" cy="7937"/>
                    </a:xfrm>
                    <a:custGeom>
                      <a:pathLst>
                        <a:path extrusionOk="0" h="120000" w="120000">
                          <a:moveTo>
                            <a:pt x="0" y="0"/>
                          </a:moveTo>
                          <a:lnTo>
                            <a:pt x="80000" y="24000"/>
                          </a:lnTo>
                          <a:lnTo>
                            <a:pt x="80000" y="72000"/>
                          </a:lnTo>
                          <a:lnTo>
                            <a:pt x="80000" y="120000"/>
                          </a:lnTo>
                          <a:lnTo>
                            <a:pt x="120000" y="48000"/>
                          </a:lnTo>
                          <a:lnTo>
                            <a:pt x="120000" y="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59" name="Shape 959"/>
                    <p:cNvSpPr/>
                    <p:nvPr/>
                  </p:nvSpPr>
                  <p:spPr>
                    <a:xfrm>
                      <a:off x="1649411" y="3833812"/>
                      <a:ext cx="6349" cy="17461"/>
                    </a:xfrm>
                    <a:custGeom>
                      <a:pathLst>
                        <a:path extrusionOk="0" h="120000" w="120000">
                          <a:moveTo>
                            <a:pt x="120000" y="0"/>
                          </a:moveTo>
                          <a:lnTo>
                            <a:pt x="30000" y="65454"/>
                          </a:lnTo>
                          <a:lnTo>
                            <a:pt x="0" y="120000"/>
                          </a:lnTo>
                          <a:lnTo>
                            <a:pt x="60000" y="87272"/>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60" name="Shape 960"/>
                    <p:cNvSpPr/>
                    <p:nvPr/>
                  </p:nvSpPr>
                  <p:spPr>
                    <a:xfrm>
                      <a:off x="1654175" y="3817937"/>
                      <a:ext cx="22225" cy="14287"/>
                    </a:xfrm>
                    <a:custGeom>
                      <a:pathLst>
                        <a:path extrusionOk="0" h="120000" w="120000">
                          <a:moveTo>
                            <a:pt x="0" y="0"/>
                          </a:moveTo>
                          <a:lnTo>
                            <a:pt x="25714" y="66666"/>
                          </a:lnTo>
                          <a:lnTo>
                            <a:pt x="17142" y="80000"/>
                          </a:lnTo>
                          <a:lnTo>
                            <a:pt x="17142" y="93333"/>
                          </a:lnTo>
                          <a:lnTo>
                            <a:pt x="8571" y="120000"/>
                          </a:lnTo>
                          <a:lnTo>
                            <a:pt x="25714" y="80000"/>
                          </a:lnTo>
                          <a:lnTo>
                            <a:pt x="51428" y="80000"/>
                          </a:lnTo>
                          <a:lnTo>
                            <a:pt x="77142" y="66666"/>
                          </a:lnTo>
                          <a:lnTo>
                            <a:pt x="119999" y="66666"/>
                          </a:lnTo>
                          <a:lnTo>
                            <a:pt x="77142" y="26666"/>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61" name="Shape 961"/>
                    <p:cNvSpPr/>
                    <p:nvPr/>
                  </p:nvSpPr>
                  <p:spPr>
                    <a:xfrm>
                      <a:off x="1649411" y="3798887"/>
                      <a:ext cx="34924" cy="12699"/>
                    </a:xfrm>
                    <a:custGeom>
                      <a:pathLst>
                        <a:path extrusionOk="0" h="120000" w="120000">
                          <a:moveTo>
                            <a:pt x="0" y="60000"/>
                          </a:moveTo>
                          <a:lnTo>
                            <a:pt x="5454" y="105000"/>
                          </a:lnTo>
                          <a:lnTo>
                            <a:pt x="16363" y="120000"/>
                          </a:lnTo>
                          <a:lnTo>
                            <a:pt x="38181" y="75000"/>
                          </a:lnTo>
                          <a:lnTo>
                            <a:pt x="60000" y="60000"/>
                          </a:lnTo>
                          <a:lnTo>
                            <a:pt x="103636" y="60000"/>
                          </a:lnTo>
                          <a:lnTo>
                            <a:pt x="120000" y="60000"/>
                          </a:lnTo>
                          <a:lnTo>
                            <a:pt x="92727" y="30000"/>
                          </a:lnTo>
                          <a:lnTo>
                            <a:pt x="70909" y="15000"/>
                          </a:lnTo>
                          <a:lnTo>
                            <a:pt x="70909" y="0"/>
                          </a:lnTo>
                          <a:lnTo>
                            <a:pt x="49090" y="15000"/>
                          </a:lnTo>
                          <a:lnTo>
                            <a:pt x="54545" y="0"/>
                          </a:lnTo>
                          <a:lnTo>
                            <a:pt x="32727" y="30000"/>
                          </a:lnTo>
                          <a:lnTo>
                            <a:pt x="16363" y="30000"/>
                          </a:lnTo>
                          <a:lnTo>
                            <a:pt x="0" y="6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62" name="Shape 962"/>
                    <p:cNvSpPr/>
                    <p:nvPr/>
                  </p:nvSpPr>
                  <p:spPr>
                    <a:xfrm>
                      <a:off x="1728786" y="3816350"/>
                      <a:ext cx="22225" cy="42861"/>
                    </a:xfrm>
                    <a:custGeom>
                      <a:pathLst>
                        <a:path extrusionOk="0" h="120000" w="120000">
                          <a:moveTo>
                            <a:pt x="0" y="22222"/>
                          </a:moveTo>
                          <a:lnTo>
                            <a:pt x="42857" y="8888"/>
                          </a:lnTo>
                          <a:lnTo>
                            <a:pt x="77142" y="8888"/>
                          </a:lnTo>
                          <a:lnTo>
                            <a:pt x="102857" y="31111"/>
                          </a:lnTo>
                          <a:lnTo>
                            <a:pt x="111428" y="57777"/>
                          </a:lnTo>
                          <a:lnTo>
                            <a:pt x="102857" y="80000"/>
                          </a:lnTo>
                          <a:lnTo>
                            <a:pt x="85714" y="97777"/>
                          </a:lnTo>
                          <a:lnTo>
                            <a:pt x="68571" y="71111"/>
                          </a:lnTo>
                          <a:lnTo>
                            <a:pt x="51428" y="53333"/>
                          </a:lnTo>
                          <a:lnTo>
                            <a:pt x="8571" y="44444"/>
                          </a:lnTo>
                          <a:lnTo>
                            <a:pt x="42857" y="66666"/>
                          </a:lnTo>
                          <a:lnTo>
                            <a:pt x="77142" y="84444"/>
                          </a:lnTo>
                          <a:lnTo>
                            <a:pt x="77142" y="102222"/>
                          </a:lnTo>
                          <a:lnTo>
                            <a:pt x="59999" y="115555"/>
                          </a:lnTo>
                          <a:lnTo>
                            <a:pt x="42857" y="120000"/>
                          </a:lnTo>
                          <a:lnTo>
                            <a:pt x="94285" y="111111"/>
                          </a:lnTo>
                          <a:lnTo>
                            <a:pt x="119999" y="88888"/>
                          </a:lnTo>
                          <a:lnTo>
                            <a:pt x="119999" y="53333"/>
                          </a:lnTo>
                          <a:lnTo>
                            <a:pt x="119999" y="22222"/>
                          </a:lnTo>
                          <a:lnTo>
                            <a:pt x="85714" y="4444"/>
                          </a:lnTo>
                          <a:lnTo>
                            <a:pt x="51428" y="0"/>
                          </a:lnTo>
                          <a:lnTo>
                            <a:pt x="17142" y="4444"/>
                          </a:lnTo>
                          <a:lnTo>
                            <a:pt x="0" y="22222"/>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63" name="Shape 963"/>
                    <p:cNvSpPr/>
                    <p:nvPr/>
                  </p:nvSpPr>
                  <p:spPr>
                    <a:xfrm>
                      <a:off x="1724025" y="3808412"/>
                      <a:ext cx="34924" cy="58737"/>
                    </a:xfrm>
                    <a:custGeom>
                      <a:pathLst>
                        <a:path extrusionOk="0" h="120000" w="120000">
                          <a:moveTo>
                            <a:pt x="0" y="29189"/>
                          </a:moveTo>
                          <a:lnTo>
                            <a:pt x="16744" y="12972"/>
                          </a:lnTo>
                          <a:lnTo>
                            <a:pt x="50232" y="6486"/>
                          </a:lnTo>
                          <a:lnTo>
                            <a:pt x="89302" y="9729"/>
                          </a:lnTo>
                          <a:lnTo>
                            <a:pt x="100465" y="19459"/>
                          </a:lnTo>
                          <a:lnTo>
                            <a:pt x="111627" y="38918"/>
                          </a:lnTo>
                          <a:lnTo>
                            <a:pt x="111627" y="51891"/>
                          </a:lnTo>
                          <a:lnTo>
                            <a:pt x="106046" y="61621"/>
                          </a:lnTo>
                          <a:lnTo>
                            <a:pt x="106046" y="77837"/>
                          </a:lnTo>
                          <a:lnTo>
                            <a:pt x="100465" y="94054"/>
                          </a:lnTo>
                          <a:lnTo>
                            <a:pt x="72558" y="110270"/>
                          </a:lnTo>
                          <a:lnTo>
                            <a:pt x="55813" y="110270"/>
                          </a:lnTo>
                          <a:lnTo>
                            <a:pt x="39069" y="110270"/>
                          </a:lnTo>
                          <a:lnTo>
                            <a:pt x="39069" y="113513"/>
                          </a:lnTo>
                          <a:lnTo>
                            <a:pt x="50232" y="120000"/>
                          </a:lnTo>
                          <a:lnTo>
                            <a:pt x="72558" y="116756"/>
                          </a:lnTo>
                          <a:lnTo>
                            <a:pt x="94883" y="113513"/>
                          </a:lnTo>
                          <a:lnTo>
                            <a:pt x="111627" y="94054"/>
                          </a:lnTo>
                          <a:lnTo>
                            <a:pt x="114418" y="68108"/>
                          </a:lnTo>
                          <a:lnTo>
                            <a:pt x="120000" y="48648"/>
                          </a:lnTo>
                          <a:lnTo>
                            <a:pt x="120000" y="32432"/>
                          </a:lnTo>
                          <a:lnTo>
                            <a:pt x="111627" y="19459"/>
                          </a:lnTo>
                          <a:lnTo>
                            <a:pt x="94883" y="6486"/>
                          </a:lnTo>
                          <a:lnTo>
                            <a:pt x="61395" y="0"/>
                          </a:lnTo>
                          <a:lnTo>
                            <a:pt x="16744" y="3243"/>
                          </a:lnTo>
                          <a:lnTo>
                            <a:pt x="0" y="12972"/>
                          </a:lnTo>
                          <a:lnTo>
                            <a:pt x="0" y="29189"/>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64" name="Shape 964"/>
                    <p:cNvSpPr/>
                    <p:nvPr/>
                  </p:nvSpPr>
                  <p:spPr>
                    <a:xfrm>
                      <a:off x="1706561" y="3870325"/>
                      <a:ext cx="31750" cy="49211"/>
                    </a:xfrm>
                    <a:custGeom>
                      <a:pathLst>
                        <a:path extrusionOk="0" h="120000" w="120000">
                          <a:moveTo>
                            <a:pt x="120000" y="0"/>
                          </a:moveTo>
                          <a:lnTo>
                            <a:pt x="102000" y="27096"/>
                          </a:lnTo>
                          <a:lnTo>
                            <a:pt x="78000" y="54193"/>
                          </a:lnTo>
                          <a:lnTo>
                            <a:pt x="54000" y="77419"/>
                          </a:lnTo>
                          <a:lnTo>
                            <a:pt x="18000" y="108387"/>
                          </a:lnTo>
                          <a:lnTo>
                            <a:pt x="0" y="120000"/>
                          </a:lnTo>
                          <a:lnTo>
                            <a:pt x="42000" y="104516"/>
                          </a:lnTo>
                          <a:lnTo>
                            <a:pt x="72000" y="77419"/>
                          </a:lnTo>
                          <a:lnTo>
                            <a:pt x="102000" y="46451"/>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65" name="Shape 965"/>
                    <p:cNvSpPr/>
                    <p:nvPr/>
                  </p:nvSpPr>
                  <p:spPr>
                    <a:xfrm>
                      <a:off x="1654175" y="3708400"/>
                      <a:ext cx="179386" cy="179386"/>
                    </a:xfrm>
                    <a:custGeom>
                      <a:pathLst>
                        <a:path extrusionOk="0" h="120000" w="120000">
                          <a:moveTo>
                            <a:pt x="9600" y="34666"/>
                          </a:moveTo>
                          <a:lnTo>
                            <a:pt x="27733" y="32000"/>
                          </a:lnTo>
                          <a:lnTo>
                            <a:pt x="40533" y="34133"/>
                          </a:lnTo>
                          <a:lnTo>
                            <a:pt x="48000" y="42133"/>
                          </a:lnTo>
                          <a:lnTo>
                            <a:pt x="42666" y="51733"/>
                          </a:lnTo>
                          <a:lnTo>
                            <a:pt x="37333" y="56000"/>
                          </a:lnTo>
                          <a:lnTo>
                            <a:pt x="35200" y="65600"/>
                          </a:lnTo>
                          <a:lnTo>
                            <a:pt x="39466" y="72000"/>
                          </a:lnTo>
                          <a:lnTo>
                            <a:pt x="36266" y="81600"/>
                          </a:lnTo>
                          <a:lnTo>
                            <a:pt x="43733" y="81600"/>
                          </a:lnTo>
                          <a:lnTo>
                            <a:pt x="45866" y="70933"/>
                          </a:lnTo>
                          <a:lnTo>
                            <a:pt x="50133" y="65600"/>
                          </a:lnTo>
                          <a:lnTo>
                            <a:pt x="59733" y="65600"/>
                          </a:lnTo>
                          <a:lnTo>
                            <a:pt x="68266" y="67733"/>
                          </a:lnTo>
                          <a:lnTo>
                            <a:pt x="69866" y="75200"/>
                          </a:lnTo>
                          <a:lnTo>
                            <a:pt x="70933" y="84800"/>
                          </a:lnTo>
                          <a:lnTo>
                            <a:pt x="69866" y="92266"/>
                          </a:lnTo>
                          <a:lnTo>
                            <a:pt x="69866" y="97600"/>
                          </a:lnTo>
                          <a:lnTo>
                            <a:pt x="70933" y="104000"/>
                          </a:lnTo>
                          <a:lnTo>
                            <a:pt x="76266" y="110400"/>
                          </a:lnTo>
                          <a:lnTo>
                            <a:pt x="80533" y="113600"/>
                          </a:lnTo>
                          <a:lnTo>
                            <a:pt x="91200" y="120000"/>
                          </a:lnTo>
                          <a:lnTo>
                            <a:pt x="110400" y="99733"/>
                          </a:lnTo>
                          <a:lnTo>
                            <a:pt x="116800" y="83733"/>
                          </a:lnTo>
                          <a:lnTo>
                            <a:pt x="118933" y="57066"/>
                          </a:lnTo>
                          <a:lnTo>
                            <a:pt x="120000" y="37866"/>
                          </a:lnTo>
                          <a:lnTo>
                            <a:pt x="117866" y="20266"/>
                          </a:lnTo>
                          <a:lnTo>
                            <a:pt x="112533" y="10666"/>
                          </a:lnTo>
                          <a:lnTo>
                            <a:pt x="100800" y="4266"/>
                          </a:lnTo>
                          <a:lnTo>
                            <a:pt x="89066" y="2133"/>
                          </a:lnTo>
                          <a:lnTo>
                            <a:pt x="68800" y="0"/>
                          </a:lnTo>
                          <a:lnTo>
                            <a:pt x="49066" y="1066"/>
                          </a:lnTo>
                          <a:lnTo>
                            <a:pt x="23466" y="5333"/>
                          </a:lnTo>
                          <a:lnTo>
                            <a:pt x="11733" y="11733"/>
                          </a:lnTo>
                          <a:lnTo>
                            <a:pt x="5333" y="17066"/>
                          </a:lnTo>
                          <a:lnTo>
                            <a:pt x="0" y="25600"/>
                          </a:lnTo>
                          <a:lnTo>
                            <a:pt x="1066" y="29866"/>
                          </a:lnTo>
                          <a:lnTo>
                            <a:pt x="9600" y="34666"/>
                          </a:lnTo>
                          <a:close/>
                        </a:path>
                      </a:pathLst>
                    </a:custGeom>
                    <a:solidFill>
                      <a:srgbClr val="603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66" name="Shape 966"/>
                    <p:cNvSpPr/>
                    <p:nvPr/>
                  </p:nvSpPr>
                  <p:spPr>
                    <a:xfrm>
                      <a:off x="1658936" y="3711575"/>
                      <a:ext cx="169861" cy="171449"/>
                    </a:xfrm>
                    <a:custGeom>
                      <a:pathLst>
                        <a:path extrusionOk="0" h="120000" w="120000">
                          <a:moveTo>
                            <a:pt x="20281" y="7813"/>
                          </a:moveTo>
                          <a:lnTo>
                            <a:pt x="10140" y="11162"/>
                          </a:lnTo>
                          <a:lnTo>
                            <a:pt x="5633" y="17860"/>
                          </a:lnTo>
                          <a:lnTo>
                            <a:pt x="2253" y="22325"/>
                          </a:lnTo>
                          <a:lnTo>
                            <a:pt x="0" y="25674"/>
                          </a:lnTo>
                          <a:lnTo>
                            <a:pt x="2253" y="27906"/>
                          </a:lnTo>
                          <a:lnTo>
                            <a:pt x="7887" y="31255"/>
                          </a:lnTo>
                          <a:lnTo>
                            <a:pt x="21408" y="29023"/>
                          </a:lnTo>
                          <a:lnTo>
                            <a:pt x="30422" y="29023"/>
                          </a:lnTo>
                          <a:lnTo>
                            <a:pt x="37183" y="25674"/>
                          </a:lnTo>
                          <a:lnTo>
                            <a:pt x="47323" y="23441"/>
                          </a:lnTo>
                          <a:lnTo>
                            <a:pt x="55211" y="23441"/>
                          </a:lnTo>
                          <a:lnTo>
                            <a:pt x="65352" y="23441"/>
                          </a:lnTo>
                          <a:lnTo>
                            <a:pt x="50704" y="25674"/>
                          </a:lnTo>
                          <a:lnTo>
                            <a:pt x="43943" y="26790"/>
                          </a:lnTo>
                          <a:lnTo>
                            <a:pt x="38309" y="29023"/>
                          </a:lnTo>
                          <a:lnTo>
                            <a:pt x="37183" y="30139"/>
                          </a:lnTo>
                          <a:lnTo>
                            <a:pt x="40563" y="31255"/>
                          </a:lnTo>
                          <a:lnTo>
                            <a:pt x="43943" y="34046"/>
                          </a:lnTo>
                          <a:lnTo>
                            <a:pt x="48450" y="31255"/>
                          </a:lnTo>
                          <a:lnTo>
                            <a:pt x="52957" y="30139"/>
                          </a:lnTo>
                          <a:lnTo>
                            <a:pt x="61971" y="29023"/>
                          </a:lnTo>
                          <a:lnTo>
                            <a:pt x="64225" y="29023"/>
                          </a:lnTo>
                          <a:lnTo>
                            <a:pt x="56338" y="32372"/>
                          </a:lnTo>
                          <a:lnTo>
                            <a:pt x="49577" y="34046"/>
                          </a:lnTo>
                          <a:lnTo>
                            <a:pt x="46197" y="36279"/>
                          </a:lnTo>
                          <a:lnTo>
                            <a:pt x="48450" y="39627"/>
                          </a:lnTo>
                          <a:lnTo>
                            <a:pt x="56338" y="37395"/>
                          </a:lnTo>
                          <a:lnTo>
                            <a:pt x="61971" y="36279"/>
                          </a:lnTo>
                          <a:lnTo>
                            <a:pt x="50704" y="41860"/>
                          </a:lnTo>
                          <a:lnTo>
                            <a:pt x="47323" y="44093"/>
                          </a:lnTo>
                          <a:lnTo>
                            <a:pt x="46197" y="48558"/>
                          </a:lnTo>
                          <a:lnTo>
                            <a:pt x="43943" y="51906"/>
                          </a:lnTo>
                          <a:lnTo>
                            <a:pt x="50704" y="48558"/>
                          </a:lnTo>
                          <a:lnTo>
                            <a:pt x="57464" y="47441"/>
                          </a:lnTo>
                          <a:lnTo>
                            <a:pt x="66478" y="46325"/>
                          </a:lnTo>
                          <a:lnTo>
                            <a:pt x="51830" y="50790"/>
                          </a:lnTo>
                          <a:lnTo>
                            <a:pt x="42816" y="54139"/>
                          </a:lnTo>
                          <a:lnTo>
                            <a:pt x="37183" y="57488"/>
                          </a:lnTo>
                          <a:lnTo>
                            <a:pt x="37183" y="61953"/>
                          </a:lnTo>
                          <a:lnTo>
                            <a:pt x="43943" y="58604"/>
                          </a:lnTo>
                          <a:lnTo>
                            <a:pt x="54084" y="55255"/>
                          </a:lnTo>
                          <a:lnTo>
                            <a:pt x="58591" y="55255"/>
                          </a:lnTo>
                          <a:lnTo>
                            <a:pt x="47323" y="59720"/>
                          </a:lnTo>
                          <a:lnTo>
                            <a:pt x="39436" y="63069"/>
                          </a:lnTo>
                          <a:lnTo>
                            <a:pt x="36056" y="65302"/>
                          </a:lnTo>
                          <a:lnTo>
                            <a:pt x="37183" y="68651"/>
                          </a:lnTo>
                          <a:lnTo>
                            <a:pt x="43943" y="66418"/>
                          </a:lnTo>
                          <a:lnTo>
                            <a:pt x="49577" y="64186"/>
                          </a:lnTo>
                          <a:lnTo>
                            <a:pt x="61971" y="63069"/>
                          </a:lnTo>
                          <a:lnTo>
                            <a:pt x="67605" y="64186"/>
                          </a:lnTo>
                          <a:lnTo>
                            <a:pt x="78309" y="64186"/>
                          </a:lnTo>
                          <a:lnTo>
                            <a:pt x="91830" y="63069"/>
                          </a:lnTo>
                          <a:lnTo>
                            <a:pt x="83943" y="65302"/>
                          </a:lnTo>
                          <a:lnTo>
                            <a:pt x="69295" y="67534"/>
                          </a:lnTo>
                          <a:lnTo>
                            <a:pt x="72676" y="73116"/>
                          </a:lnTo>
                          <a:lnTo>
                            <a:pt x="82816" y="69767"/>
                          </a:lnTo>
                          <a:lnTo>
                            <a:pt x="92957" y="66418"/>
                          </a:lnTo>
                          <a:lnTo>
                            <a:pt x="99718" y="64186"/>
                          </a:lnTo>
                          <a:lnTo>
                            <a:pt x="87323" y="73116"/>
                          </a:lnTo>
                          <a:lnTo>
                            <a:pt x="79436" y="75348"/>
                          </a:lnTo>
                          <a:lnTo>
                            <a:pt x="72676" y="77581"/>
                          </a:lnTo>
                          <a:lnTo>
                            <a:pt x="72676" y="82046"/>
                          </a:lnTo>
                          <a:lnTo>
                            <a:pt x="82816" y="80930"/>
                          </a:lnTo>
                          <a:lnTo>
                            <a:pt x="90704" y="78697"/>
                          </a:lnTo>
                          <a:lnTo>
                            <a:pt x="86197" y="82046"/>
                          </a:lnTo>
                          <a:lnTo>
                            <a:pt x="77183" y="84279"/>
                          </a:lnTo>
                          <a:lnTo>
                            <a:pt x="72676" y="84279"/>
                          </a:lnTo>
                          <a:lnTo>
                            <a:pt x="72676" y="95441"/>
                          </a:lnTo>
                          <a:lnTo>
                            <a:pt x="81690" y="92093"/>
                          </a:lnTo>
                          <a:lnTo>
                            <a:pt x="89577" y="88744"/>
                          </a:lnTo>
                          <a:lnTo>
                            <a:pt x="81690" y="94325"/>
                          </a:lnTo>
                          <a:lnTo>
                            <a:pt x="71549" y="98790"/>
                          </a:lnTo>
                          <a:lnTo>
                            <a:pt x="72676" y="103255"/>
                          </a:lnTo>
                          <a:lnTo>
                            <a:pt x="78309" y="108837"/>
                          </a:lnTo>
                          <a:lnTo>
                            <a:pt x="82816" y="103255"/>
                          </a:lnTo>
                          <a:lnTo>
                            <a:pt x="89577" y="95441"/>
                          </a:lnTo>
                          <a:lnTo>
                            <a:pt x="94084" y="87627"/>
                          </a:lnTo>
                          <a:lnTo>
                            <a:pt x="89577" y="98790"/>
                          </a:lnTo>
                          <a:lnTo>
                            <a:pt x="86197" y="103255"/>
                          </a:lnTo>
                          <a:lnTo>
                            <a:pt x="79436" y="112186"/>
                          </a:lnTo>
                          <a:lnTo>
                            <a:pt x="83943" y="116651"/>
                          </a:lnTo>
                          <a:lnTo>
                            <a:pt x="91830" y="111069"/>
                          </a:lnTo>
                          <a:lnTo>
                            <a:pt x="97464" y="103255"/>
                          </a:lnTo>
                          <a:lnTo>
                            <a:pt x="101971" y="94325"/>
                          </a:lnTo>
                          <a:lnTo>
                            <a:pt x="97464" y="106604"/>
                          </a:lnTo>
                          <a:lnTo>
                            <a:pt x="92957" y="112186"/>
                          </a:lnTo>
                          <a:lnTo>
                            <a:pt x="88450" y="117767"/>
                          </a:lnTo>
                          <a:lnTo>
                            <a:pt x="91830" y="120000"/>
                          </a:lnTo>
                          <a:lnTo>
                            <a:pt x="101971" y="112186"/>
                          </a:lnTo>
                          <a:lnTo>
                            <a:pt x="110985" y="98790"/>
                          </a:lnTo>
                          <a:lnTo>
                            <a:pt x="114366" y="88744"/>
                          </a:lnTo>
                          <a:lnTo>
                            <a:pt x="117746" y="72000"/>
                          </a:lnTo>
                          <a:lnTo>
                            <a:pt x="118873" y="58604"/>
                          </a:lnTo>
                          <a:lnTo>
                            <a:pt x="119999" y="44093"/>
                          </a:lnTo>
                          <a:lnTo>
                            <a:pt x="109859" y="46325"/>
                          </a:lnTo>
                          <a:lnTo>
                            <a:pt x="98591" y="50790"/>
                          </a:lnTo>
                          <a:lnTo>
                            <a:pt x="81690" y="55255"/>
                          </a:lnTo>
                          <a:lnTo>
                            <a:pt x="97464" y="48558"/>
                          </a:lnTo>
                          <a:lnTo>
                            <a:pt x="103098" y="45209"/>
                          </a:lnTo>
                          <a:lnTo>
                            <a:pt x="113239" y="41860"/>
                          </a:lnTo>
                          <a:lnTo>
                            <a:pt x="118873" y="40744"/>
                          </a:lnTo>
                          <a:lnTo>
                            <a:pt x="118873" y="33488"/>
                          </a:lnTo>
                          <a:lnTo>
                            <a:pt x="117746" y="23441"/>
                          </a:lnTo>
                          <a:lnTo>
                            <a:pt x="104225" y="25674"/>
                          </a:lnTo>
                          <a:lnTo>
                            <a:pt x="95211" y="29023"/>
                          </a:lnTo>
                          <a:lnTo>
                            <a:pt x="85070" y="33488"/>
                          </a:lnTo>
                          <a:lnTo>
                            <a:pt x="94084" y="25674"/>
                          </a:lnTo>
                          <a:lnTo>
                            <a:pt x="106478" y="22325"/>
                          </a:lnTo>
                          <a:lnTo>
                            <a:pt x="117746" y="20093"/>
                          </a:lnTo>
                          <a:lnTo>
                            <a:pt x="114366" y="12279"/>
                          </a:lnTo>
                          <a:lnTo>
                            <a:pt x="110985" y="7813"/>
                          </a:lnTo>
                          <a:lnTo>
                            <a:pt x="100845" y="4465"/>
                          </a:lnTo>
                          <a:lnTo>
                            <a:pt x="90704" y="7813"/>
                          </a:lnTo>
                          <a:lnTo>
                            <a:pt x="81690" y="13395"/>
                          </a:lnTo>
                          <a:lnTo>
                            <a:pt x="88450" y="5581"/>
                          </a:lnTo>
                          <a:lnTo>
                            <a:pt x="97464" y="2232"/>
                          </a:lnTo>
                          <a:lnTo>
                            <a:pt x="87323" y="1116"/>
                          </a:lnTo>
                          <a:lnTo>
                            <a:pt x="79436" y="0"/>
                          </a:lnTo>
                          <a:lnTo>
                            <a:pt x="68732" y="2232"/>
                          </a:lnTo>
                          <a:lnTo>
                            <a:pt x="60845" y="6697"/>
                          </a:lnTo>
                          <a:lnTo>
                            <a:pt x="48450" y="8930"/>
                          </a:lnTo>
                          <a:lnTo>
                            <a:pt x="57464" y="5581"/>
                          </a:lnTo>
                          <a:lnTo>
                            <a:pt x="63098" y="2232"/>
                          </a:lnTo>
                          <a:lnTo>
                            <a:pt x="66478" y="0"/>
                          </a:lnTo>
                          <a:lnTo>
                            <a:pt x="55211" y="0"/>
                          </a:lnTo>
                          <a:lnTo>
                            <a:pt x="43943" y="1116"/>
                          </a:lnTo>
                          <a:lnTo>
                            <a:pt x="38309" y="3348"/>
                          </a:lnTo>
                          <a:lnTo>
                            <a:pt x="31549" y="10046"/>
                          </a:lnTo>
                          <a:lnTo>
                            <a:pt x="25915" y="16744"/>
                          </a:lnTo>
                          <a:lnTo>
                            <a:pt x="29295" y="8930"/>
                          </a:lnTo>
                          <a:lnTo>
                            <a:pt x="34929" y="2232"/>
                          </a:lnTo>
                          <a:lnTo>
                            <a:pt x="20281" y="7813"/>
                          </a:lnTo>
                          <a:close/>
                        </a:path>
                      </a:pathLst>
                    </a:custGeom>
                    <a:solidFill>
                      <a:srgbClr val="A05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967" name="Shape 967"/>
                    <p:cNvGrpSpPr/>
                    <p:nvPr/>
                  </p:nvGrpSpPr>
                  <p:grpSpPr>
                    <a:xfrm>
                      <a:off x="1301750" y="4143375"/>
                      <a:ext cx="184149" cy="112711"/>
                      <a:chOff x="1301750" y="4143375"/>
                      <a:chExt cx="184149" cy="112711"/>
                    </a:xfrm>
                  </p:grpSpPr>
                  <p:sp>
                    <p:nvSpPr>
                      <p:cNvPr id="968" name="Shape 968"/>
                      <p:cNvSpPr/>
                      <p:nvPr/>
                    </p:nvSpPr>
                    <p:spPr>
                      <a:xfrm>
                        <a:off x="1301750" y="4143375"/>
                        <a:ext cx="184149" cy="112711"/>
                      </a:xfrm>
                      <a:custGeom>
                        <a:pathLst>
                          <a:path extrusionOk="0" h="120000" w="120000">
                            <a:moveTo>
                              <a:pt x="120000" y="71666"/>
                            </a:moveTo>
                            <a:lnTo>
                              <a:pt x="104615" y="66666"/>
                            </a:lnTo>
                            <a:lnTo>
                              <a:pt x="99487" y="65000"/>
                            </a:lnTo>
                            <a:lnTo>
                              <a:pt x="96410" y="58333"/>
                            </a:lnTo>
                            <a:lnTo>
                              <a:pt x="92307" y="51666"/>
                            </a:lnTo>
                            <a:lnTo>
                              <a:pt x="85128" y="40000"/>
                            </a:lnTo>
                            <a:lnTo>
                              <a:pt x="71794" y="23333"/>
                            </a:lnTo>
                            <a:lnTo>
                              <a:pt x="69743" y="16666"/>
                            </a:lnTo>
                            <a:lnTo>
                              <a:pt x="66666" y="11666"/>
                            </a:lnTo>
                            <a:lnTo>
                              <a:pt x="59487" y="10000"/>
                            </a:lnTo>
                            <a:lnTo>
                              <a:pt x="38974" y="3333"/>
                            </a:lnTo>
                            <a:lnTo>
                              <a:pt x="32820" y="0"/>
                            </a:lnTo>
                            <a:lnTo>
                              <a:pt x="27692" y="5000"/>
                            </a:lnTo>
                            <a:lnTo>
                              <a:pt x="24615" y="8333"/>
                            </a:lnTo>
                            <a:lnTo>
                              <a:pt x="12307" y="15000"/>
                            </a:lnTo>
                            <a:lnTo>
                              <a:pt x="8205" y="18333"/>
                            </a:lnTo>
                            <a:lnTo>
                              <a:pt x="6153" y="21666"/>
                            </a:lnTo>
                            <a:lnTo>
                              <a:pt x="4102" y="31666"/>
                            </a:lnTo>
                            <a:lnTo>
                              <a:pt x="3076" y="38333"/>
                            </a:lnTo>
                            <a:lnTo>
                              <a:pt x="2051" y="41666"/>
                            </a:lnTo>
                            <a:lnTo>
                              <a:pt x="0" y="46666"/>
                            </a:lnTo>
                            <a:lnTo>
                              <a:pt x="0" y="51666"/>
                            </a:lnTo>
                            <a:lnTo>
                              <a:pt x="2051" y="53333"/>
                            </a:lnTo>
                            <a:lnTo>
                              <a:pt x="7179" y="53333"/>
                            </a:lnTo>
                            <a:lnTo>
                              <a:pt x="15384" y="48333"/>
                            </a:lnTo>
                            <a:lnTo>
                              <a:pt x="24615" y="45000"/>
                            </a:lnTo>
                            <a:lnTo>
                              <a:pt x="33846" y="46666"/>
                            </a:lnTo>
                            <a:lnTo>
                              <a:pt x="24615" y="50000"/>
                            </a:lnTo>
                            <a:lnTo>
                              <a:pt x="18461" y="53333"/>
                            </a:lnTo>
                            <a:lnTo>
                              <a:pt x="10256" y="58333"/>
                            </a:lnTo>
                            <a:lnTo>
                              <a:pt x="8205" y="63333"/>
                            </a:lnTo>
                            <a:lnTo>
                              <a:pt x="8205" y="68333"/>
                            </a:lnTo>
                            <a:lnTo>
                              <a:pt x="11282" y="71666"/>
                            </a:lnTo>
                            <a:lnTo>
                              <a:pt x="15384" y="70000"/>
                            </a:lnTo>
                            <a:lnTo>
                              <a:pt x="25641" y="66666"/>
                            </a:lnTo>
                            <a:lnTo>
                              <a:pt x="34871" y="65000"/>
                            </a:lnTo>
                            <a:lnTo>
                              <a:pt x="42051" y="66666"/>
                            </a:lnTo>
                            <a:lnTo>
                              <a:pt x="47179" y="70000"/>
                            </a:lnTo>
                            <a:lnTo>
                              <a:pt x="51282" y="78333"/>
                            </a:lnTo>
                            <a:lnTo>
                              <a:pt x="55384" y="88333"/>
                            </a:lnTo>
                            <a:lnTo>
                              <a:pt x="59487" y="96666"/>
                            </a:lnTo>
                            <a:lnTo>
                              <a:pt x="62564" y="103333"/>
                            </a:lnTo>
                            <a:lnTo>
                              <a:pt x="68717" y="110000"/>
                            </a:lnTo>
                            <a:lnTo>
                              <a:pt x="73846" y="111666"/>
                            </a:lnTo>
                            <a:lnTo>
                              <a:pt x="80000" y="113333"/>
                            </a:lnTo>
                            <a:lnTo>
                              <a:pt x="87179" y="111666"/>
                            </a:lnTo>
                            <a:lnTo>
                              <a:pt x="92307" y="110000"/>
                            </a:lnTo>
                            <a:lnTo>
                              <a:pt x="99487" y="113333"/>
                            </a:lnTo>
                            <a:lnTo>
                              <a:pt x="120000" y="120000"/>
                            </a:lnTo>
                            <a:lnTo>
                              <a:pt x="120000" y="71666"/>
                            </a:lnTo>
                            <a:close/>
                          </a:path>
                        </a:pathLst>
                      </a:custGeom>
                      <a:solidFill>
                        <a:srgbClr val="FFC080"/>
                      </a:solidFill>
                      <a:ln cap="flat" cmpd="sng" w="9525">
                        <a:solidFill>
                          <a:srgbClr val="402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69" name="Shape 969"/>
                      <p:cNvSpPr/>
                      <p:nvPr/>
                    </p:nvSpPr>
                    <p:spPr>
                      <a:xfrm>
                        <a:off x="1309687" y="4164012"/>
                        <a:ext cx="60324" cy="12699"/>
                      </a:xfrm>
                      <a:custGeom>
                        <a:pathLst>
                          <a:path extrusionOk="0" h="120000" w="120000">
                            <a:moveTo>
                              <a:pt x="0" y="120000"/>
                            </a:moveTo>
                            <a:lnTo>
                              <a:pt x="22105" y="80000"/>
                            </a:lnTo>
                            <a:lnTo>
                              <a:pt x="37894" y="66666"/>
                            </a:lnTo>
                            <a:lnTo>
                              <a:pt x="56842" y="40000"/>
                            </a:lnTo>
                            <a:lnTo>
                              <a:pt x="75789" y="26666"/>
                            </a:lnTo>
                            <a:lnTo>
                              <a:pt x="101052" y="40000"/>
                            </a:lnTo>
                            <a:lnTo>
                              <a:pt x="120000" y="40000"/>
                            </a:lnTo>
                            <a:lnTo>
                              <a:pt x="91578" y="13333"/>
                            </a:lnTo>
                            <a:lnTo>
                              <a:pt x="69473" y="0"/>
                            </a:lnTo>
                            <a:lnTo>
                              <a:pt x="37894" y="53333"/>
                            </a:lnTo>
                            <a:lnTo>
                              <a:pt x="22105" y="66666"/>
                            </a:lnTo>
                            <a:lnTo>
                              <a:pt x="3157" y="106666"/>
                            </a:lnTo>
                            <a:lnTo>
                              <a:pt x="0" y="12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70" name="Shape 970"/>
                      <p:cNvSpPr/>
                      <p:nvPr/>
                    </p:nvSpPr>
                    <p:spPr>
                      <a:xfrm>
                        <a:off x="1341437" y="4149725"/>
                        <a:ext cx="50799" cy="9524"/>
                      </a:xfrm>
                      <a:custGeom>
                        <a:pathLst>
                          <a:path extrusionOk="0" h="120000" w="120000">
                            <a:moveTo>
                              <a:pt x="33750" y="0"/>
                            </a:moveTo>
                            <a:lnTo>
                              <a:pt x="18750" y="0"/>
                            </a:lnTo>
                            <a:lnTo>
                              <a:pt x="0" y="40000"/>
                            </a:lnTo>
                            <a:lnTo>
                              <a:pt x="15000" y="20000"/>
                            </a:lnTo>
                            <a:lnTo>
                              <a:pt x="33750" y="0"/>
                            </a:lnTo>
                            <a:lnTo>
                              <a:pt x="71250" y="60000"/>
                            </a:lnTo>
                            <a:lnTo>
                              <a:pt x="93750" y="100000"/>
                            </a:lnTo>
                            <a:lnTo>
                              <a:pt x="116250" y="120000"/>
                            </a:lnTo>
                            <a:lnTo>
                              <a:pt x="120000" y="100000"/>
                            </a:lnTo>
                            <a:lnTo>
                              <a:pt x="93750" y="60000"/>
                            </a:lnTo>
                            <a:lnTo>
                              <a:pt x="63750" y="40000"/>
                            </a:lnTo>
                            <a:lnTo>
                              <a:pt x="3375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71" name="Shape 971"/>
                      <p:cNvSpPr/>
                      <p:nvPr/>
                    </p:nvSpPr>
                    <p:spPr>
                      <a:xfrm>
                        <a:off x="1350962" y="4183062"/>
                        <a:ext cx="22225" cy="4762"/>
                      </a:xfrm>
                      <a:custGeom>
                        <a:pathLst>
                          <a:path extrusionOk="0" h="120000" w="120000">
                            <a:moveTo>
                              <a:pt x="0" y="40000"/>
                            </a:moveTo>
                            <a:lnTo>
                              <a:pt x="17142" y="120000"/>
                            </a:lnTo>
                            <a:lnTo>
                              <a:pt x="59999" y="80000"/>
                            </a:lnTo>
                            <a:lnTo>
                              <a:pt x="102857" y="80000"/>
                            </a:lnTo>
                            <a:lnTo>
                              <a:pt x="119999" y="0"/>
                            </a:lnTo>
                            <a:lnTo>
                              <a:pt x="85714" y="40000"/>
                            </a:lnTo>
                            <a:lnTo>
                              <a:pt x="0" y="4000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72" name="Shape 972"/>
                      <p:cNvSpPr/>
                      <p:nvPr/>
                    </p:nvSpPr>
                    <p:spPr>
                      <a:xfrm>
                        <a:off x="1309687" y="4178300"/>
                        <a:ext cx="4762" cy="9524"/>
                      </a:xfrm>
                      <a:custGeom>
                        <a:pathLst>
                          <a:path extrusionOk="0" h="120000" w="120000">
                            <a:moveTo>
                              <a:pt x="120000" y="0"/>
                            </a:moveTo>
                            <a:lnTo>
                              <a:pt x="120000" y="40000"/>
                            </a:lnTo>
                            <a:lnTo>
                              <a:pt x="80000" y="100000"/>
                            </a:lnTo>
                            <a:lnTo>
                              <a:pt x="0" y="120000"/>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73" name="Shape 973"/>
                      <p:cNvSpPr/>
                      <p:nvPr/>
                    </p:nvSpPr>
                    <p:spPr>
                      <a:xfrm>
                        <a:off x="1323975" y="4198937"/>
                        <a:ext cx="4762" cy="6349"/>
                      </a:xfrm>
                      <a:custGeom>
                        <a:pathLst>
                          <a:path extrusionOk="0" h="120000" w="120000">
                            <a:moveTo>
                              <a:pt x="120000" y="0"/>
                            </a:moveTo>
                            <a:lnTo>
                              <a:pt x="80000" y="60000"/>
                            </a:lnTo>
                            <a:lnTo>
                              <a:pt x="0" y="120000"/>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74" name="Shape 974"/>
                      <p:cNvSpPr/>
                      <p:nvPr/>
                    </p:nvSpPr>
                    <p:spPr>
                      <a:xfrm>
                        <a:off x="1390650" y="4170362"/>
                        <a:ext cx="9524" cy="12699"/>
                      </a:xfrm>
                      <a:custGeom>
                        <a:pathLst>
                          <a:path extrusionOk="0" h="120000" w="120000">
                            <a:moveTo>
                              <a:pt x="0" y="0"/>
                            </a:moveTo>
                            <a:lnTo>
                              <a:pt x="20000" y="30000"/>
                            </a:lnTo>
                            <a:lnTo>
                              <a:pt x="20000" y="60000"/>
                            </a:lnTo>
                            <a:lnTo>
                              <a:pt x="120000" y="12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75" name="Shape 975"/>
                      <p:cNvSpPr/>
                      <p:nvPr/>
                    </p:nvSpPr>
                    <p:spPr>
                      <a:xfrm>
                        <a:off x="1406525" y="4170362"/>
                        <a:ext cx="30161" cy="30161"/>
                      </a:xfrm>
                      <a:custGeom>
                        <a:pathLst>
                          <a:path extrusionOk="0" h="120000" w="120000">
                            <a:moveTo>
                              <a:pt x="0" y="0"/>
                            </a:moveTo>
                            <a:lnTo>
                              <a:pt x="18947" y="37894"/>
                            </a:lnTo>
                            <a:lnTo>
                              <a:pt x="44210" y="69473"/>
                            </a:lnTo>
                            <a:lnTo>
                              <a:pt x="120000" y="120000"/>
                            </a:lnTo>
                            <a:lnTo>
                              <a:pt x="50526" y="56842"/>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76" name="Shape 976"/>
                      <p:cNvSpPr/>
                      <p:nvPr/>
                    </p:nvSpPr>
                    <p:spPr>
                      <a:xfrm>
                        <a:off x="1444625" y="4213225"/>
                        <a:ext cx="6349" cy="22225"/>
                      </a:xfrm>
                      <a:custGeom>
                        <a:pathLst>
                          <a:path extrusionOk="0" h="120000" w="120000">
                            <a:moveTo>
                              <a:pt x="120000" y="0"/>
                            </a:moveTo>
                            <a:lnTo>
                              <a:pt x="30000" y="42857"/>
                            </a:lnTo>
                            <a:lnTo>
                              <a:pt x="0" y="85714"/>
                            </a:lnTo>
                            <a:lnTo>
                              <a:pt x="0" y="119999"/>
                            </a:lnTo>
                            <a:lnTo>
                              <a:pt x="0" y="68571"/>
                            </a:lnTo>
                            <a:lnTo>
                              <a:pt x="0" y="25714"/>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77" name="Shape 977"/>
                      <p:cNvSpPr/>
                      <p:nvPr/>
                    </p:nvSpPr>
                    <p:spPr>
                      <a:xfrm>
                        <a:off x="1379537" y="4191000"/>
                        <a:ext cx="3174" cy="7937"/>
                      </a:xfrm>
                      <a:custGeom>
                        <a:pathLst>
                          <a:path extrusionOk="0" h="120000" w="120000">
                            <a:moveTo>
                              <a:pt x="120000" y="0"/>
                            </a:moveTo>
                            <a:lnTo>
                              <a:pt x="120000" y="48000"/>
                            </a:lnTo>
                            <a:lnTo>
                              <a:pt x="0" y="120000"/>
                            </a:lnTo>
                            <a:lnTo>
                              <a:pt x="12000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978" name="Shape 978"/>
                    <p:cNvGrpSpPr/>
                    <p:nvPr/>
                  </p:nvGrpSpPr>
                  <p:grpSpPr>
                    <a:xfrm>
                      <a:off x="1457325" y="3895725"/>
                      <a:ext cx="428625" cy="485774"/>
                      <a:chOff x="1457325" y="3895725"/>
                      <a:chExt cx="428625" cy="485774"/>
                    </a:xfrm>
                  </p:grpSpPr>
                  <p:sp>
                    <p:nvSpPr>
                      <p:cNvPr id="979" name="Shape 979"/>
                      <p:cNvSpPr/>
                      <p:nvPr/>
                    </p:nvSpPr>
                    <p:spPr>
                      <a:xfrm>
                        <a:off x="1639886" y="3895725"/>
                        <a:ext cx="14287" cy="9524"/>
                      </a:xfrm>
                      <a:custGeom>
                        <a:pathLst>
                          <a:path extrusionOk="0" h="120000" w="120000">
                            <a:moveTo>
                              <a:pt x="0" y="0"/>
                            </a:moveTo>
                            <a:lnTo>
                              <a:pt x="40000" y="20000"/>
                            </a:lnTo>
                            <a:lnTo>
                              <a:pt x="80000" y="40000"/>
                            </a:lnTo>
                            <a:lnTo>
                              <a:pt x="106666" y="80000"/>
                            </a:lnTo>
                            <a:lnTo>
                              <a:pt x="120000" y="120000"/>
                            </a:lnTo>
                            <a:lnTo>
                              <a:pt x="93333" y="100000"/>
                            </a:lnTo>
                            <a:lnTo>
                              <a:pt x="40000" y="8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80" name="Shape 980"/>
                      <p:cNvSpPr/>
                      <p:nvPr/>
                    </p:nvSpPr>
                    <p:spPr>
                      <a:xfrm>
                        <a:off x="1644650" y="3910012"/>
                        <a:ext cx="3174" cy="7937"/>
                      </a:xfrm>
                      <a:custGeom>
                        <a:pathLst>
                          <a:path extrusionOk="0" h="120000" w="120000">
                            <a:moveTo>
                              <a:pt x="0" y="0"/>
                            </a:moveTo>
                            <a:lnTo>
                              <a:pt x="120000" y="0"/>
                            </a:lnTo>
                            <a:lnTo>
                              <a:pt x="120000" y="120000"/>
                            </a:lnTo>
                            <a:lnTo>
                              <a:pt x="0" y="0"/>
                            </a:lnTo>
                            <a:close/>
                          </a:path>
                        </a:pathLst>
                      </a:custGeom>
                      <a:solidFill>
                        <a:srgbClr val="40200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81" name="Shape 981"/>
                      <p:cNvSpPr/>
                      <p:nvPr/>
                    </p:nvSpPr>
                    <p:spPr>
                      <a:xfrm>
                        <a:off x="1587500" y="3959225"/>
                        <a:ext cx="114300" cy="285750"/>
                      </a:xfrm>
                      <a:custGeom>
                        <a:pathLst>
                          <a:path extrusionOk="0" h="120000" w="120000">
                            <a:moveTo>
                              <a:pt x="103333" y="0"/>
                            </a:moveTo>
                            <a:lnTo>
                              <a:pt x="91666" y="4640"/>
                            </a:lnTo>
                            <a:lnTo>
                              <a:pt x="88333" y="11933"/>
                            </a:lnTo>
                            <a:lnTo>
                              <a:pt x="71666" y="19226"/>
                            </a:lnTo>
                            <a:lnTo>
                              <a:pt x="35000" y="51049"/>
                            </a:lnTo>
                            <a:lnTo>
                              <a:pt x="16666" y="80883"/>
                            </a:lnTo>
                            <a:lnTo>
                              <a:pt x="0" y="120000"/>
                            </a:lnTo>
                            <a:lnTo>
                              <a:pt x="50000" y="102762"/>
                            </a:lnTo>
                            <a:lnTo>
                              <a:pt x="120000" y="15911"/>
                            </a:lnTo>
                            <a:lnTo>
                              <a:pt x="103333" y="0"/>
                            </a:lnTo>
                            <a:close/>
                          </a:path>
                        </a:pathLst>
                      </a:custGeom>
                      <a:solidFill>
                        <a:srgbClr val="40000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82" name="Shape 982"/>
                      <p:cNvSpPr/>
                      <p:nvPr/>
                    </p:nvSpPr>
                    <p:spPr>
                      <a:xfrm>
                        <a:off x="1457325" y="3903662"/>
                        <a:ext cx="428625" cy="477837"/>
                      </a:xfrm>
                      <a:custGeom>
                        <a:pathLst>
                          <a:path extrusionOk="0" h="120000" w="120000">
                            <a:moveTo>
                              <a:pt x="97736" y="6357"/>
                            </a:moveTo>
                            <a:lnTo>
                              <a:pt x="93729" y="0"/>
                            </a:lnTo>
                            <a:lnTo>
                              <a:pt x="65009" y="11125"/>
                            </a:lnTo>
                            <a:lnTo>
                              <a:pt x="63673" y="19470"/>
                            </a:lnTo>
                            <a:lnTo>
                              <a:pt x="61001" y="22251"/>
                            </a:lnTo>
                            <a:lnTo>
                              <a:pt x="57884" y="25827"/>
                            </a:lnTo>
                            <a:lnTo>
                              <a:pt x="56103" y="31788"/>
                            </a:lnTo>
                            <a:lnTo>
                              <a:pt x="49424" y="45298"/>
                            </a:lnTo>
                            <a:lnTo>
                              <a:pt x="44081" y="61986"/>
                            </a:lnTo>
                            <a:lnTo>
                              <a:pt x="41855" y="72715"/>
                            </a:lnTo>
                            <a:lnTo>
                              <a:pt x="18256" y="73112"/>
                            </a:lnTo>
                            <a:lnTo>
                              <a:pt x="14693" y="75496"/>
                            </a:lnTo>
                            <a:lnTo>
                              <a:pt x="3562" y="75496"/>
                            </a:lnTo>
                            <a:lnTo>
                              <a:pt x="890" y="79470"/>
                            </a:lnTo>
                            <a:lnTo>
                              <a:pt x="0" y="84635"/>
                            </a:lnTo>
                            <a:lnTo>
                              <a:pt x="1335" y="89006"/>
                            </a:lnTo>
                            <a:lnTo>
                              <a:pt x="11131" y="90993"/>
                            </a:lnTo>
                            <a:lnTo>
                              <a:pt x="16029" y="96953"/>
                            </a:lnTo>
                            <a:lnTo>
                              <a:pt x="25380" y="99337"/>
                            </a:lnTo>
                            <a:lnTo>
                              <a:pt x="32059" y="99337"/>
                            </a:lnTo>
                            <a:lnTo>
                              <a:pt x="40519" y="100529"/>
                            </a:lnTo>
                            <a:lnTo>
                              <a:pt x="40964" y="103311"/>
                            </a:lnTo>
                            <a:lnTo>
                              <a:pt x="40519" y="109668"/>
                            </a:lnTo>
                            <a:lnTo>
                              <a:pt x="41410" y="114039"/>
                            </a:lnTo>
                            <a:lnTo>
                              <a:pt x="45417" y="114437"/>
                            </a:lnTo>
                            <a:lnTo>
                              <a:pt x="50760" y="115231"/>
                            </a:lnTo>
                            <a:lnTo>
                              <a:pt x="56103" y="119602"/>
                            </a:lnTo>
                            <a:lnTo>
                              <a:pt x="61892" y="119602"/>
                            </a:lnTo>
                            <a:lnTo>
                              <a:pt x="67680" y="118807"/>
                            </a:lnTo>
                            <a:lnTo>
                              <a:pt x="76141" y="116423"/>
                            </a:lnTo>
                            <a:lnTo>
                              <a:pt x="85269" y="117218"/>
                            </a:lnTo>
                            <a:lnTo>
                              <a:pt x="95064" y="120000"/>
                            </a:lnTo>
                            <a:lnTo>
                              <a:pt x="103970" y="118013"/>
                            </a:lnTo>
                            <a:lnTo>
                              <a:pt x="109758" y="112052"/>
                            </a:lnTo>
                            <a:lnTo>
                              <a:pt x="109313" y="105298"/>
                            </a:lnTo>
                            <a:lnTo>
                              <a:pt x="111985" y="96556"/>
                            </a:lnTo>
                            <a:lnTo>
                              <a:pt x="113320" y="85827"/>
                            </a:lnTo>
                            <a:lnTo>
                              <a:pt x="115992" y="75894"/>
                            </a:lnTo>
                            <a:lnTo>
                              <a:pt x="120000" y="60794"/>
                            </a:lnTo>
                            <a:lnTo>
                              <a:pt x="119109" y="45298"/>
                            </a:lnTo>
                            <a:lnTo>
                              <a:pt x="119109" y="32185"/>
                            </a:lnTo>
                            <a:lnTo>
                              <a:pt x="118218" y="22649"/>
                            </a:lnTo>
                            <a:lnTo>
                              <a:pt x="115992" y="18675"/>
                            </a:lnTo>
                            <a:lnTo>
                              <a:pt x="110649" y="15099"/>
                            </a:lnTo>
                            <a:lnTo>
                              <a:pt x="104860" y="9536"/>
                            </a:lnTo>
                            <a:lnTo>
                              <a:pt x="97736" y="6357"/>
                            </a:lnTo>
                            <a:close/>
                          </a:path>
                        </a:pathLst>
                      </a:custGeom>
                      <a:solidFill>
                        <a:srgbClr val="C0C0C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83" name="Shape 983"/>
                      <p:cNvSpPr/>
                      <p:nvPr/>
                    </p:nvSpPr>
                    <p:spPr>
                      <a:xfrm>
                        <a:off x="1608137" y="3932237"/>
                        <a:ext cx="269874" cy="444500"/>
                      </a:xfrm>
                      <a:custGeom>
                        <a:pathLst>
                          <a:path extrusionOk="0" h="120000" w="120000">
                            <a:moveTo>
                              <a:pt x="0" y="100782"/>
                            </a:moveTo>
                            <a:lnTo>
                              <a:pt x="15575" y="99501"/>
                            </a:lnTo>
                            <a:lnTo>
                              <a:pt x="29026" y="99074"/>
                            </a:lnTo>
                            <a:lnTo>
                              <a:pt x="43893" y="98220"/>
                            </a:lnTo>
                            <a:lnTo>
                              <a:pt x="60884" y="96512"/>
                            </a:lnTo>
                            <a:lnTo>
                              <a:pt x="67610" y="93523"/>
                            </a:lnTo>
                            <a:lnTo>
                              <a:pt x="88141" y="78149"/>
                            </a:lnTo>
                            <a:lnTo>
                              <a:pt x="77522" y="82846"/>
                            </a:lnTo>
                            <a:lnTo>
                              <a:pt x="70442" y="86263"/>
                            </a:lnTo>
                            <a:lnTo>
                              <a:pt x="74690" y="75587"/>
                            </a:lnTo>
                            <a:lnTo>
                              <a:pt x="81769" y="71316"/>
                            </a:lnTo>
                            <a:lnTo>
                              <a:pt x="93097" y="60213"/>
                            </a:lnTo>
                            <a:lnTo>
                              <a:pt x="82477" y="65338"/>
                            </a:lnTo>
                            <a:lnTo>
                              <a:pt x="76106" y="67046"/>
                            </a:lnTo>
                            <a:lnTo>
                              <a:pt x="77522" y="59359"/>
                            </a:lnTo>
                            <a:lnTo>
                              <a:pt x="84601" y="53380"/>
                            </a:lnTo>
                            <a:lnTo>
                              <a:pt x="92389" y="49110"/>
                            </a:lnTo>
                            <a:lnTo>
                              <a:pt x="100176" y="35871"/>
                            </a:lnTo>
                            <a:lnTo>
                              <a:pt x="86017" y="46548"/>
                            </a:lnTo>
                            <a:lnTo>
                              <a:pt x="77522" y="50818"/>
                            </a:lnTo>
                            <a:lnTo>
                              <a:pt x="76814" y="33736"/>
                            </a:lnTo>
                            <a:lnTo>
                              <a:pt x="74690" y="27330"/>
                            </a:lnTo>
                            <a:lnTo>
                              <a:pt x="69734" y="23914"/>
                            </a:lnTo>
                            <a:lnTo>
                              <a:pt x="63716" y="19217"/>
                            </a:lnTo>
                            <a:lnTo>
                              <a:pt x="53097" y="16654"/>
                            </a:lnTo>
                            <a:lnTo>
                              <a:pt x="48141" y="15373"/>
                            </a:lnTo>
                            <a:lnTo>
                              <a:pt x="63008" y="6832"/>
                            </a:lnTo>
                            <a:lnTo>
                              <a:pt x="78230" y="8967"/>
                            </a:lnTo>
                            <a:lnTo>
                              <a:pt x="88849" y="12811"/>
                            </a:lnTo>
                            <a:lnTo>
                              <a:pt x="92389" y="16227"/>
                            </a:lnTo>
                            <a:lnTo>
                              <a:pt x="89557" y="10676"/>
                            </a:lnTo>
                            <a:lnTo>
                              <a:pt x="83185" y="8967"/>
                            </a:lnTo>
                            <a:lnTo>
                              <a:pt x="73982" y="6832"/>
                            </a:lnTo>
                            <a:lnTo>
                              <a:pt x="66194" y="5978"/>
                            </a:lnTo>
                            <a:lnTo>
                              <a:pt x="70442" y="4697"/>
                            </a:lnTo>
                            <a:lnTo>
                              <a:pt x="78230" y="3416"/>
                            </a:lnTo>
                            <a:lnTo>
                              <a:pt x="84601" y="1708"/>
                            </a:lnTo>
                            <a:lnTo>
                              <a:pt x="88849" y="0"/>
                            </a:lnTo>
                            <a:lnTo>
                              <a:pt x="98053" y="3843"/>
                            </a:lnTo>
                            <a:lnTo>
                              <a:pt x="103008" y="6832"/>
                            </a:lnTo>
                            <a:lnTo>
                              <a:pt x="107964" y="10676"/>
                            </a:lnTo>
                            <a:lnTo>
                              <a:pt x="115752" y="13238"/>
                            </a:lnTo>
                            <a:lnTo>
                              <a:pt x="117168" y="17508"/>
                            </a:lnTo>
                            <a:lnTo>
                              <a:pt x="120000" y="23914"/>
                            </a:lnTo>
                            <a:lnTo>
                              <a:pt x="120000" y="34590"/>
                            </a:lnTo>
                            <a:lnTo>
                              <a:pt x="119292" y="45266"/>
                            </a:lnTo>
                            <a:lnTo>
                              <a:pt x="118584" y="57651"/>
                            </a:lnTo>
                            <a:lnTo>
                              <a:pt x="115044" y="70035"/>
                            </a:lnTo>
                            <a:lnTo>
                              <a:pt x="110796" y="83274"/>
                            </a:lnTo>
                            <a:lnTo>
                              <a:pt x="107964" y="94377"/>
                            </a:lnTo>
                            <a:lnTo>
                              <a:pt x="104424" y="102491"/>
                            </a:lnTo>
                            <a:lnTo>
                              <a:pt x="105132" y="109750"/>
                            </a:lnTo>
                            <a:lnTo>
                              <a:pt x="103716" y="114021"/>
                            </a:lnTo>
                            <a:lnTo>
                              <a:pt x="98761" y="117010"/>
                            </a:lnTo>
                            <a:lnTo>
                              <a:pt x="91681" y="119572"/>
                            </a:lnTo>
                            <a:lnTo>
                              <a:pt x="82477" y="120000"/>
                            </a:lnTo>
                            <a:lnTo>
                              <a:pt x="78230" y="118718"/>
                            </a:lnTo>
                            <a:lnTo>
                              <a:pt x="72566" y="118291"/>
                            </a:lnTo>
                            <a:lnTo>
                              <a:pt x="58053" y="116583"/>
                            </a:lnTo>
                            <a:lnTo>
                              <a:pt x="64424" y="112313"/>
                            </a:lnTo>
                            <a:lnTo>
                              <a:pt x="70442" y="105907"/>
                            </a:lnTo>
                            <a:lnTo>
                              <a:pt x="61592" y="110177"/>
                            </a:lnTo>
                            <a:lnTo>
                              <a:pt x="53805" y="114448"/>
                            </a:lnTo>
                            <a:lnTo>
                              <a:pt x="48849" y="116583"/>
                            </a:lnTo>
                            <a:lnTo>
                              <a:pt x="41061" y="118718"/>
                            </a:lnTo>
                            <a:lnTo>
                              <a:pt x="32566" y="118718"/>
                            </a:lnTo>
                            <a:lnTo>
                              <a:pt x="24778" y="118718"/>
                            </a:lnTo>
                            <a:lnTo>
                              <a:pt x="19823" y="117437"/>
                            </a:lnTo>
                            <a:lnTo>
                              <a:pt x="17699" y="116156"/>
                            </a:lnTo>
                            <a:lnTo>
                              <a:pt x="28318" y="112740"/>
                            </a:lnTo>
                            <a:lnTo>
                              <a:pt x="38938" y="106761"/>
                            </a:lnTo>
                            <a:lnTo>
                              <a:pt x="41769" y="104199"/>
                            </a:lnTo>
                            <a:lnTo>
                              <a:pt x="33274" y="105480"/>
                            </a:lnTo>
                            <a:lnTo>
                              <a:pt x="20530" y="111032"/>
                            </a:lnTo>
                            <a:lnTo>
                              <a:pt x="15575" y="114021"/>
                            </a:lnTo>
                            <a:lnTo>
                              <a:pt x="3539" y="114448"/>
                            </a:lnTo>
                            <a:lnTo>
                              <a:pt x="0" y="113167"/>
                            </a:lnTo>
                            <a:lnTo>
                              <a:pt x="0" y="109750"/>
                            </a:lnTo>
                            <a:lnTo>
                              <a:pt x="0" y="100782"/>
                            </a:lnTo>
                            <a:close/>
                          </a:path>
                        </a:pathLst>
                      </a:custGeom>
                      <a:solidFill>
                        <a:srgbClr val="E0E0E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84" name="Shape 984"/>
                      <p:cNvSpPr/>
                      <p:nvPr/>
                    </p:nvSpPr>
                    <p:spPr>
                      <a:xfrm>
                        <a:off x="1779586" y="4154487"/>
                        <a:ext cx="79375" cy="204786"/>
                      </a:xfrm>
                      <a:custGeom>
                        <a:pathLst>
                          <a:path extrusionOk="0" h="120000" w="120000">
                            <a:moveTo>
                              <a:pt x="0" y="120000"/>
                            </a:moveTo>
                            <a:lnTo>
                              <a:pt x="19200" y="116307"/>
                            </a:lnTo>
                            <a:lnTo>
                              <a:pt x="43200" y="106153"/>
                            </a:lnTo>
                            <a:lnTo>
                              <a:pt x="62400" y="88615"/>
                            </a:lnTo>
                            <a:lnTo>
                              <a:pt x="74400" y="73846"/>
                            </a:lnTo>
                            <a:lnTo>
                              <a:pt x="88800" y="57230"/>
                            </a:lnTo>
                            <a:lnTo>
                              <a:pt x="96000" y="41538"/>
                            </a:lnTo>
                            <a:lnTo>
                              <a:pt x="108000" y="17538"/>
                            </a:lnTo>
                            <a:lnTo>
                              <a:pt x="120000" y="0"/>
                            </a:lnTo>
                            <a:lnTo>
                              <a:pt x="93600" y="35076"/>
                            </a:lnTo>
                            <a:lnTo>
                              <a:pt x="74400" y="61846"/>
                            </a:lnTo>
                            <a:lnTo>
                              <a:pt x="50400" y="80307"/>
                            </a:lnTo>
                            <a:lnTo>
                              <a:pt x="14400" y="100615"/>
                            </a:lnTo>
                            <a:lnTo>
                              <a:pt x="0" y="120000"/>
                            </a:lnTo>
                            <a:close/>
                          </a:path>
                        </a:pathLst>
                      </a:custGeom>
                      <a:solidFill>
                        <a:srgbClr val="C0C0C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85" name="Shape 985"/>
                      <p:cNvSpPr/>
                      <p:nvPr/>
                    </p:nvSpPr>
                    <p:spPr>
                      <a:xfrm>
                        <a:off x="1465262" y="3987800"/>
                        <a:ext cx="312737" cy="309561"/>
                      </a:xfrm>
                      <a:custGeom>
                        <a:pathLst>
                          <a:path extrusionOk="0" h="120000" w="120000">
                            <a:moveTo>
                              <a:pt x="98320" y="0"/>
                            </a:moveTo>
                            <a:lnTo>
                              <a:pt x="83664" y="4897"/>
                            </a:lnTo>
                            <a:lnTo>
                              <a:pt x="77557" y="10408"/>
                            </a:lnTo>
                            <a:lnTo>
                              <a:pt x="73282" y="22040"/>
                            </a:lnTo>
                            <a:lnTo>
                              <a:pt x="73282" y="33061"/>
                            </a:lnTo>
                            <a:lnTo>
                              <a:pt x="75725" y="39795"/>
                            </a:lnTo>
                            <a:lnTo>
                              <a:pt x="74503" y="50816"/>
                            </a:lnTo>
                            <a:lnTo>
                              <a:pt x="74503" y="58775"/>
                            </a:lnTo>
                            <a:lnTo>
                              <a:pt x="76335" y="61224"/>
                            </a:lnTo>
                            <a:lnTo>
                              <a:pt x="74503" y="64285"/>
                            </a:lnTo>
                            <a:lnTo>
                              <a:pt x="72671" y="67346"/>
                            </a:lnTo>
                            <a:lnTo>
                              <a:pt x="75725" y="70408"/>
                            </a:lnTo>
                            <a:lnTo>
                              <a:pt x="75725" y="74081"/>
                            </a:lnTo>
                            <a:lnTo>
                              <a:pt x="70229" y="75306"/>
                            </a:lnTo>
                            <a:lnTo>
                              <a:pt x="70839" y="78367"/>
                            </a:lnTo>
                            <a:lnTo>
                              <a:pt x="65954" y="80204"/>
                            </a:lnTo>
                            <a:lnTo>
                              <a:pt x="61068" y="78979"/>
                            </a:lnTo>
                            <a:lnTo>
                              <a:pt x="58015" y="80204"/>
                            </a:lnTo>
                            <a:lnTo>
                              <a:pt x="43969" y="82040"/>
                            </a:lnTo>
                            <a:lnTo>
                              <a:pt x="31145" y="81428"/>
                            </a:lnTo>
                            <a:lnTo>
                              <a:pt x="22595" y="82040"/>
                            </a:lnTo>
                            <a:lnTo>
                              <a:pt x="17099" y="85714"/>
                            </a:lnTo>
                            <a:lnTo>
                              <a:pt x="4274" y="85714"/>
                            </a:lnTo>
                            <a:lnTo>
                              <a:pt x="0" y="89999"/>
                            </a:lnTo>
                            <a:lnTo>
                              <a:pt x="0" y="95510"/>
                            </a:lnTo>
                            <a:lnTo>
                              <a:pt x="610" y="103469"/>
                            </a:lnTo>
                            <a:lnTo>
                              <a:pt x="10992" y="106530"/>
                            </a:lnTo>
                            <a:lnTo>
                              <a:pt x="10992" y="101020"/>
                            </a:lnTo>
                            <a:lnTo>
                              <a:pt x="11603" y="96734"/>
                            </a:lnTo>
                            <a:lnTo>
                              <a:pt x="13435" y="94897"/>
                            </a:lnTo>
                            <a:lnTo>
                              <a:pt x="14045" y="99795"/>
                            </a:lnTo>
                            <a:lnTo>
                              <a:pt x="14656" y="106530"/>
                            </a:lnTo>
                            <a:lnTo>
                              <a:pt x="17099" y="110204"/>
                            </a:lnTo>
                            <a:lnTo>
                              <a:pt x="21984" y="115102"/>
                            </a:lnTo>
                            <a:lnTo>
                              <a:pt x="32977" y="117551"/>
                            </a:lnTo>
                            <a:lnTo>
                              <a:pt x="40916" y="119387"/>
                            </a:lnTo>
                            <a:lnTo>
                              <a:pt x="51297" y="119999"/>
                            </a:lnTo>
                            <a:lnTo>
                              <a:pt x="38473" y="112653"/>
                            </a:lnTo>
                            <a:lnTo>
                              <a:pt x="30534" y="106530"/>
                            </a:lnTo>
                            <a:lnTo>
                              <a:pt x="28091" y="101020"/>
                            </a:lnTo>
                            <a:lnTo>
                              <a:pt x="29312" y="96734"/>
                            </a:lnTo>
                            <a:lnTo>
                              <a:pt x="36641" y="96122"/>
                            </a:lnTo>
                            <a:lnTo>
                              <a:pt x="39083" y="101020"/>
                            </a:lnTo>
                            <a:lnTo>
                              <a:pt x="40916" y="107142"/>
                            </a:lnTo>
                            <a:lnTo>
                              <a:pt x="47633" y="113265"/>
                            </a:lnTo>
                            <a:lnTo>
                              <a:pt x="54961" y="118775"/>
                            </a:lnTo>
                            <a:lnTo>
                              <a:pt x="62290" y="119387"/>
                            </a:lnTo>
                            <a:lnTo>
                              <a:pt x="72671" y="118775"/>
                            </a:lnTo>
                            <a:lnTo>
                              <a:pt x="61068" y="109591"/>
                            </a:lnTo>
                            <a:lnTo>
                              <a:pt x="53129" y="104693"/>
                            </a:lnTo>
                            <a:lnTo>
                              <a:pt x="46412" y="99795"/>
                            </a:lnTo>
                            <a:lnTo>
                              <a:pt x="44580" y="96122"/>
                            </a:lnTo>
                            <a:lnTo>
                              <a:pt x="45190" y="91836"/>
                            </a:lnTo>
                            <a:lnTo>
                              <a:pt x="48854" y="91224"/>
                            </a:lnTo>
                            <a:lnTo>
                              <a:pt x="53740" y="95510"/>
                            </a:lnTo>
                            <a:lnTo>
                              <a:pt x="56183" y="100408"/>
                            </a:lnTo>
                            <a:lnTo>
                              <a:pt x="62290" y="107142"/>
                            </a:lnTo>
                            <a:lnTo>
                              <a:pt x="69007" y="110204"/>
                            </a:lnTo>
                            <a:lnTo>
                              <a:pt x="74503" y="113265"/>
                            </a:lnTo>
                            <a:lnTo>
                              <a:pt x="80000" y="115714"/>
                            </a:lnTo>
                            <a:lnTo>
                              <a:pt x="86717" y="116938"/>
                            </a:lnTo>
                            <a:lnTo>
                              <a:pt x="94656" y="116938"/>
                            </a:lnTo>
                            <a:lnTo>
                              <a:pt x="101984" y="115714"/>
                            </a:lnTo>
                            <a:lnTo>
                              <a:pt x="85496" y="110204"/>
                            </a:lnTo>
                            <a:lnTo>
                              <a:pt x="78778" y="107142"/>
                            </a:lnTo>
                            <a:lnTo>
                              <a:pt x="74503" y="101020"/>
                            </a:lnTo>
                            <a:lnTo>
                              <a:pt x="73282" y="96122"/>
                            </a:lnTo>
                            <a:lnTo>
                              <a:pt x="77557" y="96122"/>
                            </a:lnTo>
                            <a:lnTo>
                              <a:pt x="79389" y="100408"/>
                            </a:lnTo>
                            <a:lnTo>
                              <a:pt x="82442" y="104081"/>
                            </a:lnTo>
                            <a:lnTo>
                              <a:pt x="87938" y="108367"/>
                            </a:lnTo>
                            <a:lnTo>
                              <a:pt x="93435" y="112040"/>
                            </a:lnTo>
                            <a:lnTo>
                              <a:pt x="101374" y="115714"/>
                            </a:lnTo>
                            <a:lnTo>
                              <a:pt x="107480" y="113265"/>
                            </a:lnTo>
                            <a:lnTo>
                              <a:pt x="109923" y="110204"/>
                            </a:lnTo>
                            <a:lnTo>
                              <a:pt x="113893" y="102244"/>
                            </a:lnTo>
                            <a:lnTo>
                              <a:pt x="106259" y="100408"/>
                            </a:lnTo>
                            <a:lnTo>
                              <a:pt x="89770" y="98571"/>
                            </a:lnTo>
                            <a:lnTo>
                              <a:pt x="80000" y="94285"/>
                            </a:lnTo>
                            <a:lnTo>
                              <a:pt x="75114" y="89387"/>
                            </a:lnTo>
                            <a:lnTo>
                              <a:pt x="72671" y="84489"/>
                            </a:lnTo>
                            <a:lnTo>
                              <a:pt x="72061" y="81428"/>
                            </a:lnTo>
                            <a:lnTo>
                              <a:pt x="75114" y="81428"/>
                            </a:lnTo>
                            <a:lnTo>
                              <a:pt x="78167" y="85714"/>
                            </a:lnTo>
                            <a:lnTo>
                              <a:pt x="83053" y="92448"/>
                            </a:lnTo>
                            <a:lnTo>
                              <a:pt x="95267" y="96734"/>
                            </a:lnTo>
                            <a:lnTo>
                              <a:pt x="106259" y="99795"/>
                            </a:lnTo>
                            <a:lnTo>
                              <a:pt x="113893" y="102244"/>
                            </a:lnTo>
                            <a:lnTo>
                              <a:pt x="117557" y="88775"/>
                            </a:lnTo>
                            <a:lnTo>
                              <a:pt x="118167" y="78979"/>
                            </a:lnTo>
                            <a:lnTo>
                              <a:pt x="118167" y="70408"/>
                            </a:lnTo>
                            <a:lnTo>
                              <a:pt x="107480" y="76530"/>
                            </a:lnTo>
                            <a:lnTo>
                              <a:pt x="94656" y="78979"/>
                            </a:lnTo>
                            <a:lnTo>
                              <a:pt x="83664" y="78367"/>
                            </a:lnTo>
                            <a:lnTo>
                              <a:pt x="81221" y="77142"/>
                            </a:lnTo>
                            <a:lnTo>
                              <a:pt x="80000" y="74081"/>
                            </a:lnTo>
                            <a:lnTo>
                              <a:pt x="86106" y="74081"/>
                            </a:lnTo>
                            <a:lnTo>
                              <a:pt x="92213" y="75918"/>
                            </a:lnTo>
                            <a:lnTo>
                              <a:pt x="107480" y="76530"/>
                            </a:lnTo>
                            <a:lnTo>
                              <a:pt x="118167" y="70408"/>
                            </a:lnTo>
                            <a:lnTo>
                              <a:pt x="118778" y="58163"/>
                            </a:lnTo>
                            <a:lnTo>
                              <a:pt x="119389" y="50204"/>
                            </a:lnTo>
                            <a:lnTo>
                              <a:pt x="120000" y="41632"/>
                            </a:lnTo>
                            <a:lnTo>
                              <a:pt x="118778" y="26938"/>
                            </a:lnTo>
                            <a:lnTo>
                              <a:pt x="115114" y="22040"/>
                            </a:lnTo>
                            <a:lnTo>
                              <a:pt x="106259" y="15918"/>
                            </a:lnTo>
                            <a:lnTo>
                              <a:pt x="109312" y="16530"/>
                            </a:lnTo>
                            <a:lnTo>
                              <a:pt x="118778" y="20816"/>
                            </a:lnTo>
                            <a:lnTo>
                              <a:pt x="114503" y="11632"/>
                            </a:lnTo>
                            <a:lnTo>
                              <a:pt x="111755" y="7346"/>
                            </a:lnTo>
                            <a:lnTo>
                              <a:pt x="109312" y="4285"/>
                            </a:lnTo>
                            <a:lnTo>
                              <a:pt x="98320" y="0"/>
                            </a:lnTo>
                            <a:close/>
                          </a:path>
                        </a:pathLst>
                      </a:custGeom>
                      <a:solidFill>
                        <a:srgbClr val="E0E0E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86" name="Shape 986"/>
                      <p:cNvSpPr/>
                      <p:nvPr/>
                    </p:nvSpPr>
                    <p:spPr>
                      <a:xfrm>
                        <a:off x="1677986" y="4103687"/>
                        <a:ext cx="79375" cy="68262"/>
                      </a:xfrm>
                      <a:custGeom>
                        <a:pathLst>
                          <a:path extrusionOk="0" h="120000" w="120000">
                            <a:moveTo>
                              <a:pt x="0" y="0"/>
                            </a:moveTo>
                            <a:lnTo>
                              <a:pt x="0" y="8181"/>
                            </a:lnTo>
                            <a:lnTo>
                              <a:pt x="14545" y="32727"/>
                            </a:lnTo>
                            <a:lnTo>
                              <a:pt x="29090" y="46363"/>
                            </a:lnTo>
                            <a:lnTo>
                              <a:pt x="63030" y="73636"/>
                            </a:lnTo>
                            <a:lnTo>
                              <a:pt x="75151" y="84545"/>
                            </a:lnTo>
                            <a:lnTo>
                              <a:pt x="106666" y="109090"/>
                            </a:lnTo>
                            <a:lnTo>
                              <a:pt x="72727" y="98181"/>
                            </a:lnTo>
                            <a:lnTo>
                              <a:pt x="38787" y="87272"/>
                            </a:lnTo>
                            <a:lnTo>
                              <a:pt x="4848" y="84545"/>
                            </a:lnTo>
                            <a:lnTo>
                              <a:pt x="7272" y="95454"/>
                            </a:lnTo>
                            <a:lnTo>
                              <a:pt x="63030" y="106363"/>
                            </a:lnTo>
                            <a:lnTo>
                              <a:pt x="89696" y="117272"/>
                            </a:lnTo>
                            <a:lnTo>
                              <a:pt x="106666" y="120000"/>
                            </a:lnTo>
                            <a:lnTo>
                              <a:pt x="118787" y="117272"/>
                            </a:lnTo>
                            <a:lnTo>
                              <a:pt x="119999" y="103636"/>
                            </a:lnTo>
                            <a:lnTo>
                              <a:pt x="109090" y="92727"/>
                            </a:lnTo>
                            <a:lnTo>
                              <a:pt x="94545" y="73636"/>
                            </a:lnTo>
                            <a:lnTo>
                              <a:pt x="75151" y="51818"/>
                            </a:lnTo>
                            <a:lnTo>
                              <a:pt x="58181" y="24545"/>
                            </a:lnTo>
                            <a:lnTo>
                              <a:pt x="36363" y="8181"/>
                            </a:lnTo>
                            <a:lnTo>
                              <a:pt x="14545" y="0"/>
                            </a:lnTo>
                            <a:lnTo>
                              <a:pt x="0" y="0"/>
                            </a:lnTo>
                            <a:close/>
                          </a:path>
                        </a:pathLst>
                      </a:custGeom>
                      <a:solidFill>
                        <a:srgbClr val="C0C0C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87" name="Shape 987"/>
                      <p:cNvSpPr/>
                      <p:nvPr/>
                    </p:nvSpPr>
                    <p:spPr>
                      <a:xfrm>
                        <a:off x="1681161" y="4044950"/>
                        <a:ext cx="73025" cy="92074"/>
                      </a:xfrm>
                      <a:custGeom>
                        <a:pathLst>
                          <a:path extrusionOk="0" h="120000" w="120000">
                            <a:moveTo>
                              <a:pt x="23478" y="0"/>
                            </a:moveTo>
                            <a:lnTo>
                              <a:pt x="5217" y="2068"/>
                            </a:lnTo>
                            <a:lnTo>
                              <a:pt x="0" y="12413"/>
                            </a:lnTo>
                            <a:lnTo>
                              <a:pt x="2608" y="22758"/>
                            </a:lnTo>
                            <a:lnTo>
                              <a:pt x="13043" y="35172"/>
                            </a:lnTo>
                            <a:lnTo>
                              <a:pt x="26086" y="39310"/>
                            </a:lnTo>
                            <a:lnTo>
                              <a:pt x="52173" y="51724"/>
                            </a:lnTo>
                            <a:lnTo>
                              <a:pt x="75652" y="68275"/>
                            </a:lnTo>
                            <a:lnTo>
                              <a:pt x="93913" y="91034"/>
                            </a:lnTo>
                            <a:lnTo>
                              <a:pt x="114782" y="113793"/>
                            </a:lnTo>
                            <a:lnTo>
                              <a:pt x="120000" y="120000"/>
                            </a:lnTo>
                            <a:lnTo>
                              <a:pt x="114782" y="93103"/>
                            </a:lnTo>
                            <a:lnTo>
                              <a:pt x="109565" y="70344"/>
                            </a:lnTo>
                            <a:lnTo>
                              <a:pt x="101739" y="49655"/>
                            </a:lnTo>
                            <a:lnTo>
                              <a:pt x="83478" y="28965"/>
                            </a:lnTo>
                            <a:lnTo>
                              <a:pt x="41739" y="4137"/>
                            </a:lnTo>
                            <a:lnTo>
                              <a:pt x="23478" y="0"/>
                            </a:lnTo>
                            <a:close/>
                          </a:path>
                        </a:pathLst>
                      </a:custGeom>
                      <a:solidFill>
                        <a:srgbClr val="C0C0C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88" name="Shape 988"/>
                      <p:cNvSpPr/>
                      <p:nvPr/>
                    </p:nvSpPr>
                    <p:spPr>
                      <a:xfrm>
                        <a:off x="1668461" y="3954462"/>
                        <a:ext cx="77787" cy="53974"/>
                      </a:xfrm>
                      <a:custGeom>
                        <a:pathLst>
                          <a:path extrusionOk="0" h="120000" w="120000">
                            <a:moveTo>
                              <a:pt x="0" y="120000"/>
                            </a:moveTo>
                            <a:lnTo>
                              <a:pt x="19591" y="95294"/>
                            </a:lnTo>
                            <a:lnTo>
                              <a:pt x="53877" y="74117"/>
                            </a:lnTo>
                            <a:lnTo>
                              <a:pt x="78367" y="67058"/>
                            </a:lnTo>
                            <a:lnTo>
                              <a:pt x="119999" y="0"/>
                            </a:lnTo>
                            <a:lnTo>
                              <a:pt x="88163" y="24705"/>
                            </a:lnTo>
                            <a:lnTo>
                              <a:pt x="58775" y="45882"/>
                            </a:lnTo>
                            <a:lnTo>
                              <a:pt x="39183" y="60000"/>
                            </a:lnTo>
                            <a:lnTo>
                              <a:pt x="29387" y="74117"/>
                            </a:lnTo>
                            <a:lnTo>
                              <a:pt x="0" y="120000"/>
                            </a:lnTo>
                            <a:close/>
                          </a:path>
                        </a:pathLst>
                      </a:custGeom>
                      <a:solidFill>
                        <a:srgbClr val="E0E0E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89" name="Shape 989"/>
                      <p:cNvSpPr/>
                      <p:nvPr/>
                    </p:nvSpPr>
                    <p:spPr>
                      <a:xfrm>
                        <a:off x="1611312" y="4051300"/>
                        <a:ext cx="42861" cy="136524"/>
                      </a:xfrm>
                      <a:custGeom>
                        <a:pathLst>
                          <a:path extrusionOk="0" h="120000" w="120000">
                            <a:moveTo>
                              <a:pt x="0" y="120000"/>
                            </a:moveTo>
                            <a:lnTo>
                              <a:pt x="62222" y="120000"/>
                            </a:lnTo>
                            <a:lnTo>
                              <a:pt x="80000" y="118620"/>
                            </a:lnTo>
                            <a:lnTo>
                              <a:pt x="80000" y="114482"/>
                            </a:lnTo>
                            <a:lnTo>
                              <a:pt x="93333" y="110344"/>
                            </a:lnTo>
                            <a:lnTo>
                              <a:pt x="111111" y="104827"/>
                            </a:lnTo>
                            <a:lnTo>
                              <a:pt x="102222" y="100689"/>
                            </a:lnTo>
                            <a:lnTo>
                              <a:pt x="102222" y="95172"/>
                            </a:lnTo>
                            <a:lnTo>
                              <a:pt x="115555" y="88275"/>
                            </a:lnTo>
                            <a:lnTo>
                              <a:pt x="115555" y="80000"/>
                            </a:lnTo>
                            <a:lnTo>
                              <a:pt x="106666" y="71724"/>
                            </a:lnTo>
                            <a:lnTo>
                              <a:pt x="106666" y="52413"/>
                            </a:lnTo>
                            <a:lnTo>
                              <a:pt x="120000" y="35862"/>
                            </a:lnTo>
                            <a:lnTo>
                              <a:pt x="115555" y="22068"/>
                            </a:lnTo>
                            <a:lnTo>
                              <a:pt x="115555" y="0"/>
                            </a:lnTo>
                            <a:lnTo>
                              <a:pt x="80000" y="34482"/>
                            </a:lnTo>
                            <a:lnTo>
                              <a:pt x="48888" y="64827"/>
                            </a:lnTo>
                            <a:lnTo>
                              <a:pt x="22222" y="97931"/>
                            </a:lnTo>
                            <a:lnTo>
                              <a:pt x="0" y="120000"/>
                            </a:lnTo>
                            <a:close/>
                          </a:path>
                        </a:pathLst>
                      </a:custGeom>
                      <a:solidFill>
                        <a:srgbClr val="E0E0E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90" name="Shape 990"/>
                      <p:cNvSpPr/>
                      <p:nvPr/>
                    </p:nvSpPr>
                    <p:spPr>
                      <a:xfrm>
                        <a:off x="1674811" y="4197350"/>
                        <a:ext cx="77787" cy="26987"/>
                      </a:xfrm>
                      <a:custGeom>
                        <a:pathLst>
                          <a:path extrusionOk="0" h="120000" w="120000">
                            <a:moveTo>
                              <a:pt x="95510" y="63529"/>
                            </a:moveTo>
                            <a:lnTo>
                              <a:pt x="68571" y="28235"/>
                            </a:lnTo>
                            <a:lnTo>
                              <a:pt x="46530" y="7058"/>
                            </a:lnTo>
                            <a:lnTo>
                              <a:pt x="12244" y="0"/>
                            </a:lnTo>
                            <a:lnTo>
                              <a:pt x="0" y="7058"/>
                            </a:lnTo>
                            <a:lnTo>
                              <a:pt x="4897" y="49411"/>
                            </a:lnTo>
                            <a:lnTo>
                              <a:pt x="19591" y="77647"/>
                            </a:lnTo>
                            <a:lnTo>
                              <a:pt x="46530" y="98823"/>
                            </a:lnTo>
                            <a:lnTo>
                              <a:pt x="90612" y="120000"/>
                            </a:lnTo>
                            <a:lnTo>
                              <a:pt x="119999" y="112941"/>
                            </a:lnTo>
                            <a:lnTo>
                              <a:pt x="95510" y="63529"/>
                            </a:lnTo>
                            <a:close/>
                          </a:path>
                        </a:pathLst>
                      </a:custGeom>
                      <a:solidFill>
                        <a:srgbClr val="C0C0C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91" name="Shape 991"/>
                      <p:cNvSpPr/>
                      <p:nvPr/>
                    </p:nvSpPr>
                    <p:spPr>
                      <a:xfrm>
                        <a:off x="1611312" y="4211637"/>
                        <a:ext cx="47625" cy="58737"/>
                      </a:xfrm>
                      <a:custGeom>
                        <a:pathLst>
                          <a:path extrusionOk="0" h="120000" w="120000">
                            <a:moveTo>
                              <a:pt x="56000" y="32432"/>
                            </a:moveTo>
                            <a:lnTo>
                              <a:pt x="40000" y="6486"/>
                            </a:lnTo>
                            <a:lnTo>
                              <a:pt x="16000" y="0"/>
                            </a:lnTo>
                            <a:lnTo>
                              <a:pt x="0" y="6486"/>
                            </a:lnTo>
                            <a:lnTo>
                              <a:pt x="0" y="19459"/>
                            </a:lnTo>
                            <a:lnTo>
                              <a:pt x="8000" y="42162"/>
                            </a:lnTo>
                            <a:lnTo>
                              <a:pt x="28000" y="64864"/>
                            </a:lnTo>
                            <a:lnTo>
                              <a:pt x="48000" y="84324"/>
                            </a:lnTo>
                            <a:lnTo>
                              <a:pt x="76000" y="103783"/>
                            </a:lnTo>
                            <a:lnTo>
                              <a:pt x="120000" y="120000"/>
                            </a:lnTo>
                            <a:lnTo>
                              <a:pt x="80000" y="84324"/>
                            </a:lnTo>
                            <a:lnTo>
                              <a:pt x="68000" y="61621"/>
                            </a:lnTo>
                            <a:lnTo>
                              <a:pt x="56000" y="32432"/>
                            </a:lnTo>
                            <a:close/>
                          </a:path>
                        </a:pathLst>
                      </a:custGeom>
                      <a:solidFill>
                        <a:srgbClr val="C0C0C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92" name="Shape 992"/>
                      <p:cNvSpPr/>
                      <p:nvPr/>
                    </p:nvSpPr>
                    <p:spPr>
                      <a:xfrm>
                        <a:off x="1687511" y="3910012"/>
                        <a:ext cx="111125" cy="69849"/>
                      </a:xfrm>
                      <a:custGeom>
                        <a:pathLst>
                          <a:path extrusionOk="0" h="120000" w="120000">
                            <a:moveTo>
                              <a:pt x="0" y="120000"/>
                            </a:moveTo>
                            <a:lnTo>
                              <a:pt x="3453" y="70909"/>
                            </a:lnTo>
                            <a:lnTo>
                              <a:pt x="29352" y="51818"/>
                            </a:lnTo>
                            <a:lnTo>
                              <a:pt x="63884" y="32727"/>
                            </a:lnTo>
                            <a:lnTo>
                              <a:pt x="87194" y="16363"/>
                            </a:lnTo>
                            <a:lnTo>
                              <a:pt x="111366" y="0"/>
                            </a:lnTo>
                            <a:lnTo>
                              <a:pt x="120000" y="35454"/>
                            </a:lnTo>
                            <a:lnTo>
                              <a:pt x="99280" y="54545"/>
                            </a:lnTo>
                            <a:lnTo>
                              <a:pt x="74244" y="68181"/>
                            </a:lnTo>
                            <a:lnTo>
                              <a:pt x="53525" y="79090"/>
                            </a:lnTo>
                            <a:lnTo>
                              <a:pt x="29352" y="98181"/>
                            </a:lnTo>
                            <a:lnTo>
                              <a:pt x="0" y="120000"/>
                            </a:lnTo>
                            <a:close/>
                          </a:path>
                        </a:pathLst>
                      </a:custGeom>
                      <a:solidFill>
                        <a:srgbClr val="E0E0E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993" name="Shape 993"/>
                    <p:cNvGrpSpPr/>
                    <p:nvPr/>
                  </p:nvGrpSpPr>
                  <p:grpSpPr>
                    <a:xfrm>
                      <a:off x="1695450" y="4232275"/>
                      <a:ext cx="230186" cy="311149"/>
                      <a:chOff x="1695450" y="4232275"/>
                      <a:chExt cx="230186" cy="311149"/>
                    </a:xfrm>
                  </p:grpSpPr>
                  <p:sp>
                    <p:nvSpPr>
                      <p:cNvPr id="994" name="Shape 994"/>
                      <p:cNvSpPr/>
                      <p:nvPr/>
                    </p:nvSpPr>
                    <p:spPr>
                      <a:xfrm>
                        <a:off x="1695450" y="4232275"/>
                        <a:ext cx="230186" cy="311149"/>
                      </a:xfrm>
                      <a:custGeom>
                        <a:pathLst>
                          <a:path extrusionOk="0" h="120000" w="120000">
                            <a:moveTo>
                              <a:pt x="52733" y="17755"/>
                            </a:moveTo>
                            <a:lnTo>
                              <a:pt x="75155" y="16530"/>
                            </a:lnTo>
                            <a:lnTo>
                              <a:pt x="88442" y="13469"/>
                            </a:lnTo>
                            <a:lnTo>
                              <a:pt x="92595" y="9183"/>
                            </a:lnTo>
                            <a:lnTo>
                              <a:pt x="92595" y="5510"/>
                            </a:lnTo>
                            <a:lnTo>
                              <a:pt x="95916" y="1836"/>
                            </a:lnTo>
                            <a:lnTo>
                              <a:pt x="108373" y="0"/>
                            </a:lnTo>
                            <a:lnTo>
                              <a:pt x="120000" y="612"/>
                            </a:lnTo>
                            <a:lnTo>
                              <a:pt x="105882" y="93061"/>
                            </a:lnTo>
                            <a:lnTo>
                              <a:pt x="95916" y="101632"/>
                            </a:lnTo>
                            <a:lnTo>
                              <a:pt x="84290" y="110204"/>
                            </a:lnTo>
                            <a:lnTo>
                              <a:pt x="66851" y="116938"/>
                            </a:lnTo>
                            <a:lnTo>
                              <a:pt x="46089" y="118775"/>
                            </a:lnTo>
                            <a:lnTo>
                              <a:pt x="19100" y="119999"/>
                            </a:lnTo>
                            <a:lnTo>
                              <a:pt x="3321" y="118163"/>
                            </a:lnTo>
                            <a:lnTo>
                              <a:pt x="0" y="111428"/>
                            </a:lnTo>
                            <a:lnTo>
                              <a:pt x="1660" y="102857"/>
                            </a:lnTo>
                            <a:lnTo>
                              <a:pt x="13287" y="77142"/>
                            </a:lnTo>
                            <a:lnTo>
                              <a:pt x="22422" y="51428"/>
                            </a:lnTo>
                            <a:lnTo>
                              <a:pt x="27404" y="31836"/>
                            </a:lnTo>
                            <a:lnTo>
                              <a:pt x="27404" y="26938"/>
                            </a:lnTo>
                            <a:lnTo>
                              <a:pt x="32802" y="19591"/>
                            </a:lnTo>
                            <a:lnTo>
                              <a:pt x="40276" y="17755"/>
                            </a:lnTo>
                            <a:lnTo>
                              <a:pt x="52733" y="17755"/>
                            </a:lnTo>
                            <a:close/>
                          </a:path>
                        </a:pathLst>
                      </a:custGeom>
                      <a:solidFill>
                        <a:srgbClr val="404040"/>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95" name="Shape 995"/>
                      <p:cNvSpPr/>
                      <p:nvPr/>
                    </p:nvSpPr>
                    <p:spPr>
                      <a:xfrm>
                        <a:off x="1722436" y="4248150"/>
                        <a:ext cx="198436" cy="285750"/>
                      </a:xfrm>
                      <a:custGeom>
                        <a:pathLst>
                          <a:path extrusionOk="0" h="120000" w="120000">
                            <a:moveTo>
                              <a:pt x="40963" y="24000"/>
                            </a:moveTo>
                            <a:lnTo>
                              <a:pt x="64096" y="23333"/>
                            </a:lnTo>
                            <a:lnTo>
                              <a:pt x="87228" y="20000"/>
                            </a:lnTo>
                            <a:lnTo>
                              <a:pt x="101686" y="15333"/>
                            </a:lnTo>
                            <a:lnTo>
                              <a:pt x="109397" y="11333"/>
                            </a:lnTo>
                            <a:lnTo>
                              <a:pt x="120000" y="0"/>
                            </a:lnTo>
                            <a:lnTo>
                              <a:pt x="104578" y="92000"/>
                            </a:lnTo>
                            <a:lnTo>
                              <a:pt x="93975" y="100666"/>
                            </a:lnTo>
                            <a:lnTo>
                              <a:pt x="83373" y="108666"/>
                            </a:lnTo>
                            <a:lnTo>
                              <a:pt x="68915" y="114000"/>
                            </a:lnTo>
                            <a:lnTo>
                              <a:pt x="56385" y="116666"/>
                            </a:lnTo>
                            <a:lnTo>
                              <a:pt x="40963" y="118000"/>
                            </a:lnTo>
                            <a:lnTo>
                              <a:pt x="26506" y="120000"/>
                            </a:lnTo>
                            <a:lnTo>
                              <a:pt x="11566" y="120000"/>
                            </a:lnTo>
                            <a:lnTo>
                              <a:pt x="3855" y="118000"/>
                            </a:lnTo>
                            <a:lnTo>
                              <a:pt x="0" y="114000"/>
                            </a:lnTo>
                            <a:lnTo>
                              <a:pt x="1927" y="107333"/>
                            </a:lnTo>
                            <a:lnTo>
                              <a:pt x="12530" y="90666"/>
                            </a:lnTo>
                            <a:lnTo>
                              <a:pt x="29397" y="36000"/>
                            </a:lnTo>
                            <a:lnTo>
                              <a:pt x="32289" y="28000"/>
                            </a:lnTo>
                            <a:lnTo>
                              <a:pt x="40963" y="24000"/>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sp>
                  <p:nvSpPr>
                    <p:cNvPr id="996" name="Shape 996"/>
                    <p:cNvSpPr/>
                    <p:nvPr/>
                  </p:nvSpPr>
                  <p:spPr>
                    <a:xfrm>
                      <a:off x="1346200" y="4586287"/>
                      <a:ext cx="17461" cy="261936"/>
                    </a:xfrm>
                    <a:custGeom>
                      <a:pathLst>
                        <a:path extrusionOk="0" h="120000" w="120000">
                          <a:moveTo>
                            <a:pt x="43636" y="0"/>
                          </a:moveTo>
                          <a:lnTo>
                            <a:pt x="0" y="5818"/>
                          </a:lnTo>
                          <a:lnTo>
                            <a:pt x="43636" y="10181"/>
                          </a:lnTo>
                          <a:lnTo>
                            <a:pt x="76363" y="20363"/>
                          </a:lnTo>
                          <a:lnTo>
                            <a:pt x="32727" y="29818"/>
                          </a:lnTo>
                          <a:lnTo>
                            <a:pt x="54545" y="83636"/>
                          </a:lnTo>
                          <a:lnTo>
                            <a:pt x="54545" y="117818"/>
                          </a:lnTo>
                          <a:lnTo>
                            <a:pt x="120000" y="120000"/>
                          </a:lnTo>
                          <a:lnTo>
                            <a:pt x="109090" y="48727"/>
                          </a:lnTo>
                          <a:lnTo>
                            <a:pt x="54545" y="31272"/>
                          </a:lnTo>
                          <a:lnTo>
                            <a:pt x="87272" y="23272"/>
                          </a:lnTo>
                          <a:lnTo>
                            <a:pt x="109090" y="20363"/>
                          </a:lnTo>
                          <a:lnTo>
                            <a:pt x="87272" y="11636"/>
                          </a:lnTo>
                          <a:lnTo>
                            <a:pt x="43636" y="6545"/>
                          </a:lnTo>
                          <a:lnTo>
                            <a:pt x="43636" y="0"/>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97" name="Shape 997"/>
                    <p:cNvSpPr/>
                    <p:nvPr/>
                  </p:nvSpPr>
                  <p:spPr>
                    <a:xfrm>
                      <a:off x="1389062" y="4587875"/>
                      <a:ext cx="39687" cy="14287"/>
                    </a:xfrm>
                    <a:custGeom>
                      <a:pathLst>
                        <a:path extrusionOk="0" h="120000" w="120000">
                          <a:moveTo>
                            <a:pt x="0" y="0"/>
                          </a:moveTo>
                          <a:lnTo>
                            <a:pt x="60000" y="93333"/>
                          </a:lnTo>
                          <a:lnTo>
                            <a:pt x="110769" y="120000"/>
                          </a:lnTo>
                          <a:lnTo>
                            <a:pt x="120000" y="120000"/>
                          </a:lnTo>
                          <a:lnTo>
                            <a:pt x="87692" y="40000"/>
                          </a:lnTo>
                          <a:lnTo>
                            <a:pt x="0" y="0"/>
                          </a:lnTo>
                          <a:close/>
                        </a:path>
                      </a:pathLst>
                    </a:custGeom>
                    <a:solidFill>
                      <a:srgbClr val="606060"/>
                    </a:solidFill>
                    <a:ln>
                      <a:noFill/>
                    </a:ln>
                  </p:spPr>
                  <p:txBody>
                    <a:bodyPr anchorCtr="0" anchor="t"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grpSp>
        </p:grpSp>
      </p:grpSp>
      <p:sp>
        <p:nvSpPr>
          <p:cNvPr id="998" name="Shape 998"/>
          <p:cNvSpPr txBox="1"/>
          <p:nvPr/>
        </p:nvSpPr>
        <p:spPr>
          <a:xfrm>
            <a:off x="5715000" y="1485900"/>
            <a:ext cx="2971799" cy="1884759"/>
          </a:xfrm>
          <a:prstGeom prst="rect">
            <a:avLst/>
          </a:prstGeom>
          <a:noFill/>
          <a:ln cap="flat" cmpd="sng" w="9525">
            <a:solidFill>
              <a:srgbClr val="FFFFCC"/>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Arial Narrow"/>
              <a:buNone/>
            </a:pPr>
            <a:r>
              <a:rPr b="1" i="0" lang="pt-BR" sz="2000" u="none">
                <a:solidFill>
                  <a:schemeClr val="dk2"/>
                </a:solidFill>
                <a:latin typeface="Arial Narrow"/>
                <a:ea typeface="Arial Narrow"/>
                <a:cs typeface="Arial Narrow"/>
                <a:sym typeface="Arial Narrow"/>
              </a:rPr>
              <a:t>FATORES DE QUALIDADE</a:t>
            </a:r>
            <a:r>
              <a:rPr b="0" i="0" lang="pt-BR" sz="1600" u="none">
                <a:solidFill>
                  <a:srgbClr val="FFFFCC"/>
                </a:solidFill>
                <a:latin typeface="Arial Narrow"/>
                <a:ea typeface="Arial Narrow"/>
                <a:cs typeface="Arial Narrow"/>
                <a:sym typeface="Arial Narrow"/>
              </a:rPr>
              <a:t> </a:t>
            </a:r>
          </a:p>
          <a:p>
            <a:pPr indent="0" lvl="0" marL="0" marR="0" rtl="0" algn="l">
              <a:lnSpc>
                <a:spcPct val="100000"/>
              </a:lnSpc>
              <a:spcBef>
                <a:spcPts val="0"/>
              </a:spcBef>
              <a:spcAft>
                <a:spcPts val="0"/>
              </a:spcAft>
              <a:buClr>
                <a:schemeClr val="dk1"/>
              </a:buClr>
              <a:buFont typeface="Arial"/>
              <a:buNone/>
            </a:pPr>
            <a:r>
              <a:t/>
            </a:r>
            <a:endParaRPr b="0" i="0" sz="1600" u="none">
              <a:solidFill>
                <a:schemeClr val="dk1"/>
              </a:solidFill>
              <a:latin typeface="Arial Narrow"/>
              <a:ea typeface="Arial Narrow"/>
              <a:cs typeface="Arial Narrow"/>
              <a:sym typeface="Arial Narrow"/>
            </a:endParaRPr>
          </a:p>
          <a:p>
            <a:pPr indent="-342900" lvl="0" marL="457200" marR="0" rtl="0">
              <a:lnSpc>
                <a:spcPct val="100000"/>
              </a:lnSpc>
              <a:spcBef>
                <a:spcPts val="0"/>
              </a:spcBef>
              <a:spcAft>
                <a:spcPts val="0"/>
              </a:spcAft>
              <a:buClr>
                <a:srgbClr val="006D6A"/>
              </a:buClr>
              <a:buSzPct val="100000"/>
              <a:buFont typeface="Arial Narrow"/>
              <a:buChar char="-"/>
            </a:pPr>
            <a:r>
              <a:rPr b="0" i="0" lang="pt-BR" sz="1800" u="none">
                <a:solidFill>
                  <a:srgbClr val="006D6A"/>
                </a:solidFill>
                <a:latin typeface="Arial Narrow"/>
                <a:ea typeface="Arial Narrow"/>
                <a:cs typeface="Arial Narrow"/>
                <a:sym typeface="Arial Narrow"/>
              </a:rPr>
              <a:t>o procedimento que descreve o método escolhido;</a:t>
            </a:r>
          </a:p>
          <a:p>
            <a:pPr indent="-342900" lvl="0" marL="457200" marR="0" rtl="0">
              <a:lnSpc>
                <a:spcPct val="100000"/>
              </a:lnSpc>
              <a:spcBef>
                <a:spcPts val="0"/>
              </a:spcBef>
              <a:spcAft>
                <a:spcPts val="0"/>
              </a:spcAft>
              <a:buClr>
                <a:srgbClr val="006D6A"/>
              </a:buClr>
              <a:buSzPct val="100000"/>
              <a:buFont typeface="Arial Narrow"/>
              <a:buChar char="-"/>
            </a:pPr>
            <a:r>
              <a:rPr b="0" i="0" lang="pt-BR" sz="1800" u="none">
                <a:solidFill>
                  <a:srgbClr val="006D6A"/>
                </a:solidFill>
                <a:latin typeface="Arial Narrow"/>
                <a:ea typeface="Arial Narrow"/>
                <a:cs typeface="Arial Narrow"/>
                <a:sym typeface="Arial Narrow"/>
              </a:rPr>
              <a:t>as ferramentas para dar   apoio e facilitar o trabalho;</a:t>
            </a:r>
          </a:p>
          <a:p>
            <a:pPr indent="-342900" lvl="0" marL="457200" marR="0" rtl="0">
              <a:lnSpc>
                <a:spcPct val="100000"/>
              </a:lnSpc>
              <a:spcBef>
                <a:spcPts val="0"/>
              </a:spcBef>
              <a:spcAft>
                <a:spcPts val="0"/>
              </a:spcAft>
              <a:buClr>
                <a:srgbClr val="006D6A"/>
              </a:buClr>
              <a:buSzPct val="100000"/>
              <a:buFont typeface="Arial Narrow"/>
              <a:buChar char="-"/>
            </a:pPr>
            <a:r>
              <a:rPr b="0" i="0" lang="pt-BR" sz="1800" u="none">
                <a:solidFill>
                  <a:srgbClr val="006D6A"/>
                </a:solidFill>
                <a:latin typeface="Arial Narrow"/>
                <a:ea typeface="Arial Narrow"/>
                <a:cs typeface="Arial Narrow"/>
                <a:sym typeface="Arial Narrow"/>
              </a:rPr>
              <a:t> pessoas treinadas, que  compreend</a:t>
            </a:r>
            <a:r>
              <a:rPr lang="pt-BR" sz="1800">
                <a:solidFill>
                  <a:srgbClr val="006D6A"/>
                </a:solidFill>
                <a:latin typeface="Arial Narrow"/>
                <a:ea typeface="Arial Narrow"/>
                <a:cs typeface="Arial Narrow"/>
                <a:sym typeface="Arial Narrow"/>
              </a:rPr>
              <a:t>e</a:t>
            </a:r>
            <a:r>
              <a:rPr b="0" i="0" lang="pt-BR" sz="1800" u="none">
                <a:solidFill>
                  <a:srgbClr val="006D6A"/>
                </a:solidFill>
                <a:latin typeface="Arial Narrow"/>
                <a:ea typeface="Arial Narrow"/>
                <a:cs typeface="Arial Narrow"/>
                <a:sym typeface="Arial Narrow"/>
              </a:rPr>
              <a:t>m e usam o   processo.</a:t>
            </a:r>
          </a:p>
        </p:txBody>
      </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2" name="Shape 1002"/>
        <p:cNvGrpSpPr/>
        <p:nvPr/>
      </p:nvGrpSpPr>
      <p:grpSpPr>
        <a:xfrm>
          <a:off x="0" y="0"/>
          <a:ext cx="0" cy="0"/>
          <a:chOff x="0" y="0"/>
          <a:chExt cx="0" cy="0"/>
        </a:xfrm>
      </p:grpSpPr>
      <p:sp>
        <p:nvSpPr>
          <p:cNvPr id="1003" name="Shape 1003"/>
          <p:cNvSpPr txBox="1"/>
          <p:nvPr>
            <p:ph type="title"/>
          </p:nvPr>
        </p:nvSpPr>
        <p:spPr>
          <a:xfrm>
            <a:off x="231775" y="205977"/>
            <a:ext cx="8674100" cy="891777"/>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90" u="none" cap="none" strike="noStrike">
                <a:solidFill>
                  <a:schemeClr val="dk2"/>
                </a:solidFill>
                <a:latin typeface="Rambla"/>
                <a:ea typeface="Rambla"/>
                <a:cs typeface="Rambla"/>
                <a:sym typeface="Rambla"/>
              </a:rPr>
              <a:t>Qualidade do Processo de Software</a:t>
            </a:r>
          </a:p>
        </p:txBody>
      </p:sp>
      <p:grpSp>
        <p:nvGrpSpPr>
          <p:cNvPr id="1004" name="Shape 1004"/>
          <p:cNvGrpSpPr/>
          <p:nvPr/>
        </p:nvGrpSpPr>
        <p:grpSpPr>
          <a:xfrm>
            <a:off x="582612" y="1695449"/>
            <a:ext cx="8000999" cy="1885949"/>
            <a:chOff x="0" y="0"/>
            <a:chExt cx="2147483647" cy="2147483647"/>
          </a:xfrm>
        </p:grpSpPr>
        <p:sp>
          <p:nvSpPr>
            <p:cNvPr id="1005" name="Shape 1005"/>
            <p:cNvSpPr txBox="1"/>
            <p:nvPr/>
          </p:nvSpPr>
          <p:spPr>
            <a:xfrm>
              <a:off x="490853378" y="0"/>
              <a:ext cx="1145324659" cy="2147483647"/>
            </a:xfrm>
            <a:prstGeom prst="rect">
              <a:avLst/>
            </a:prstGeom>
            <a:solidFill>
              <a:schemeClr val="hlink"/>
            </a:solidFill>
            <a:ln>
              <a:noFill/>
            </a:ln>
            <a:effectLst>
              <a:outerShdw blurRad="63500" dir="2700000" dist="17959">
                <a:srgbClr val="994D0F"/>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accent2"/>
                </a:buClr>
                <a:buSzPct val="25000"/>
                <a:buFont typeface="Arial"/>
                <a:buNone/>
              </a:pPr>
              <a:r>
                <a:rPr b="1" i="0" lang="pt-BR" sz="2000" u="none">
                  <a:solidFill>
                    <a:schemeClr val="accent2"/>
                  </a:solidFill>
                  <a:latin typeface="Arial"/>
                  <a:ea typeface="Arial"/>
                  <a:cs typeface="Arial"/>
                  <a:sym typeface="Arial"/>
                </a:rPr>
                <a:t>Desenvolvimento do SW </a:t>
              </a:r>
            </a:p>
            <a:p>
              <a:pPr indent="0" lvl="0" marL="0" marR="0" rtl="0" algn="ctr">
                <a:lnSpc>
                  <a:spcPct val="100000"/>
                </a:lnSpc>
                <a:spcBef>
                  <a:spcPts val="0"/>
                </a:spcBef>
                <a:spcAft>
                  <a:spcPts val="0"/>
                </a:spcAft>
                <a:buClr>
                  <a:schemeClr val="dk1"/>
                </a:buClr>
                <a:buFont typeface="Arial"/>
                <a:buNone/>
              </a:pPr>
              <a:r>
                <a:t/>
              </a:r>
              <a:endParaRPr b="0" i="0" sz="2400" u="none">
                <a:solidFill>
                  <a:schemeClr val="accent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Font typeface="Arial"/>
                <a:buNone/>
              </a:pPr>
              <a:r>
                <a:t/>
              </a:r>
              <a:endParaRPr b="0" i="0" sz="2400" u="none">
                <a:solidFill>
                  <a:schemeClr val="accent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Font typeface="Arial"/>
                <a:buNone/>
              </a:pPr>
              <a:r>
                <a:t/>
              </a:r>
              <a:endParaRPr b="0" i="0" sz="2400" u="none">
                <a:solidFill>
                  <a:schemeClr val="accent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400" u="none">
                <a:solidFill>
                  <a:schemeClr val="accent2"/>
                </a:solidFill>
                <a:latin typeface="Times New Roman"/>
                <a:ea typeface="Times New Roman"/>
                <a:cs typeface="Times New Roman"/>
                <a:sym typeface="Times New Roman"/>
              </a:endParaRPr>
            </a:p>
          </p:txBody>
        </p:sp>
        <p:cxnSp>
          <p:nvCxnSpPr>
            <p:cNvPr id="1006" name="Shape 1006"/>
            <p:cNvCxnSpPr/>
            <p:nvPr/>
          </p:nvCxnSpPr>
          <p:spPr>
            <a:xfrm>
              <a:off x="0" y="1073741993"/>
              <a:ext cx="490853407" cy="0"/>
            </a:xfrm>
            <a:prstGeom prst="straightConnector1">
              <a:avLst/>
            </a:prstGeom>
            <a:noFill/>
            <a:ln cap="flat" cmpd="sng" w="12700">
              <a:solidFill>
                <a:srgbClr val="E7B777"/>
              </a:solidFill>
              <a:prstDash val="solid"/>
              <a:miter/>
              <a:headEnd len="med" w="med" type="none"/>
              <a:tailEnd len="lg" w="lg" type="triangle"/>
            </a:ln>
          </p:spPr>
        </p:cxnSp>
        <p:cxnSp>
          <p:nvCxnSpPr>
            <p:cNvPr id="1007" name="Shape 1007"/>
            <p:cNvCxnSpPr/>
            <p:nvPr/>
          </p:nvCxnSpPr>
          <p:spPr>
            <a:xfrm>
              <a:off x="1636178008" y="1073741993"/>
              <a:ext cx="511305638" cy="0"/>
            </a:xfrm>
            <a:prstGeom prst="straightConnector1">
              <a:avLst/>
            </a:prstGeom>
            <a:noFill/>
            <a:ln cap="flat" cmpd="sng" w="12700">
              <a:solidFill>
                <a:srgbClr val="E7B777"/>
              </a:solidFill>
              <a:prstDash val="solid"/>
              <a:miter/>
              <a:headEnd len="med" w="med" type="none"/>
              <a:tailEnd len="lg" w="lg" type="triangle"/>
            </a:ln>
          </p:spPr>
        </p:cxnSp>
        <p:sp>
          <p:nvSpPr>
            <p:cNvPr id="1008" name="Shape 1008"/>
            <p:cNvSpPr txBox="1"/>
            <p:nvPr/>
          </p:nvSpPr>
          <p:spPr>
            <a:xfrm>
              <a:off x="0" y="520602113"/>
              <a:ext cx="470401177" cy="33893365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990000"/>
                </a:buClr>
                <a:buSzPct val="25000"/>
                <a:buFont typeface="Arial"/>
                <a:buNone/>
              </a:pPr>
              <a:r>
                <a:rPr b="0" i="0" lang="pt-BR" sz="1800" u="none">
                  <a:solidFill>
                    <a:srgbClr val="990000"/>
                  </a:solidFill>
                  <a:latin typeface="Arial"/>
                  <a:ea typeface="Arial"/>
                  <a:cs typeface="Arial"/>
                  <a:sym typeface="Arial"/>
                </a:rPr>
                <a:t>REQUISITOS</a:t>
              </a:r>
            </a:p>
          </p:txBody>
        </p:sp>
        <p:sp>
          <p:nvSpPr>
            <p:cNvPr id="1009" name="Shape 1009"/>
            <p:cNvSpPr txBox="1"/>
            <p:nvPr/>
          </p:nvSpPr>
          <p:spPr>
            <a:xfrm>
              <a:off x="1656630318" y="325376374"/>
              <a:ext cx="470401177" cy="59923470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990000"/>
                </a:buClr>
                <a:buSzPct val="25000"/>
                <a:buFont typeface="Arial"/>
                <a:buNone/>
              </a:pPr>
              <a:r>
                <a:rPr b="0" i="0" lang="pt-BR" sz="2000" u="none">
                  <a:solidFill>
                    <a:srgbClr val="990000"/>
                  </a:solidFill>
                  <a:latin typeface="Arial"/>
                  <a:ea typeface="Arial"/>
                  <a:cs typeface="Arial"/>
                  <a:sym typeface="Arial"/>
                </a:rPr>
                <a:t>PRODUTO DE SW</a:t>
              </a:r>
            </a:p>
          </p:txBody>
        </p:sp>
        <p:sp>
          <p:nvSpPr>
            <p:cNvPr id="1010" name="Shape 1010"/>
            <p:cNvSpPr txBox="1"/>
            <p:nvPr/>
          </p:nvSpPr>
          <p:spPr>
            <a:xfrm>
              <a:off x="593114523" y="780903170"/>
              <a:ext cx="245426703" cy="585677371"/>
            </a:xfrm>
            <a:prstGeom prst="rect">
              <a:avLst/>
            </a:prstGeom>
            <a:solidFill>
              <a:schemeClr val="folHlink"/>
            </a:solidFill>
            <a:ln>
              <a:noFill/>
            </a:ln>
            <a:effectLst>
              <a:outerShdw blurRad="63500" dir="2700000" dist="17959">
                <a:srgbClr val="296F8B"/>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pt-BR" sz="1600" u="none">
                  <a:solidFill>
                    <a:schemeClr val="lt1"/>
                  </a:solidFill>
                  <a:latin typeface="Arial"/>
                  <a:ea typeface="Arial"/>
                  <a:cs typeface="Arial"/>
                  <a:sym typeface="Arial"/>
                </a:rPr>
                <a:t>Análise</a:t>
              </a:r>
            </a:p>
          </p:txBody>
        </p:sp>
        <p:sp>
          <p:nvSpPr>
            <p:cNvPr id="1011" name="Shape 1011"/>
            <p:cNvSpPr txBox="1"/>
            <p:nvPr/>
          </p:nvSpPr>
          <p:spPr>
            <a:xfrm>
              <a:off x="940802374" y="780903170"/>
              <a:ext cx="245426703" cy="585677371"/>
            </a:xfrm>
            <a:prstGeom prst="rect">
              <a:avLst/>
            </a:prstGeom>
            <a:solidFill>
              <a:schemeClr val="folHlink"/>
            </a:solidFill>
            <a:ln>
              <a:noFill/>
            </a:ln>
            <a:effectLst>
              <a:outerShdw blurRad="63500" dir="2700000" dist="17959">
                <a:srgbClr val="296F8B"/>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pt-BR" sz="1600" u="none">
                  <a:solidFill>
                    <a:schemeClr val="lt1"/>
                  </a:solidFill>
                  <a:latin typeface="Arial"/>
                  <a:ea typeface="Arial"/>
                  <a:cs typeface="Arial"/>
                  <a:sym typeface="Arial"/>
                </a:rPr>
                <a:t>Projeto</a:t>
              </a:r>
            </a:p>
          </p:txBody>
        </p:sp>
        <p:sp>
          <p:nvSpPr>
            <p:cNvPr id="1012" name="Shape 1012"/>
            <p:cNvSpPr txBox="1"/>
            <p:nvPr/>
          </p:nvSpPr>
          <p:spPr>
            <a:xfrm>
              <a:off x="1268037915" y="780903170"/>
              <a:ext cx="245426703" cy="585677371"/>
            </a:xfrm>
            <a:prstGeom prst="rect">
              <a:avLst/>
            </a:prstGeom>
            <a:solidFill>
              <a:schemeClr val="folHlink"/>
            </a:solidFill>
            <a:ln>
              <a:noFill/>
            </a:ln>
            <a:effectLst>
              <a:outerShdw blurRad="63500" dir="2700000" dist="17959">
                <a:srgbClr val="296F8B"/>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Verdana"/>
                <a:buNone/>
              </a:pPr>
              <a:r>
                <a:rPr b="0" i="0" lang="pt-BR" sz="2400" u="none">
                  <a:solidFill>
                    <a:schemeClr val="lt1"/>
                  </a:solidFill>
                  <a:latin typeface="Verdana"/>
                  <a:ea typeface="Verdana"/>
                  <a:cs typeface="Verdana"/>
                  <a:sym typeface="Verdana"/>
                </a:rPr>
                <a:t>…</a:t>
              </a:r>
            </a:p>
          </p:txBody>
        </p:sp>
        <p:sp>
          <p:nvSpPr>
            <p:cNvPr id="1013" name="Shape 1013"/>
            <p:cNvSpPr txBox="1"/>
            <p:nvPr/>
          </p:nvSpPr>
          <p:spPr>
            <a:xfrm>
              <a:off x="715827910" y="1613324291"/>
              <a:ext cx="388592286" cy="33893365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2"/>
                </a:buClr>
                <a:buSzPct val="25000"/>
                <a:buFont typeface="Arial"/>
                <a:buNone/>
              </a:pPr>
              <a:r>
                <a:rPr lang="pt-BR" sz="1800">
                  <a:solidFill>
                    <a:schemeClr val="accent2"/>
                  </a:solidFill>
                </a:rPr>
                <a:t>V</a:t>
              </a:r>
              <a:r>
                <a:rPr b="0" i="0" lang="pt-BR" sz="1800" u="none">
                  <a:solidFill>
                    <a:schemeClr val="accent2"/>
                  </a:solidFill>
                  <a:latin typeface="Arial"/>
                  <a:ea typeface="Arial"/>
                  <a:cs typeface="Arial"/>
                  <a:sym typeface="Arial"/>
                </a:rPr>
                <a:t>erificação</a:t>
              </a:r>
            </a:p>
          </p:txBody>
        </p:sp>
        <p:sp>
          <p:nvSpPr>
            <p:cNvPr id="1014" name="Shape 1014"/>
            <p:cNvSpPr txBox="1"/>
            <p:nvPr/>
          </p:nvSpPr>
          <p:spPr>
            <a:xfrm>
              <a:off x="1636178008" y="1366580601"/>
              <a:ext cx="511305638" cy="33893365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lang="pt-BR" sz="2000">
                  <a:solidFill>
                    <a:schemeClr val="dk1"/>
                  </a:solidFill>
                </a:rPr>
                <a:t>   V</a:t>
              </a:r>
              <a:r>
                <a:rPr b="0" i="0" lang="pt-BR" sz="2000" u="none">
                  <a:solidFill>
                    <a:schemeClr val="dk1"/>
                  </a:solidFill>
                  <a:latin typeface="Arial"/>
                  <a:ea typeface="Arial"/>
                  <a:cs typeface="Arial"/>
                  <a:sym typeface="Arial"/>
                </a:rPr>
                <a:t>alidação</a:t>
              </a:r>
            </a:p>
          </p:txBody>
        </p:sp>
        <p:sp>
          <p:nvSpPr>
            <p:cNvPr id="1015" name="Shape 1015"/>
            <p:cNvSpPr/>
            <p:nvPr/>
          </p:nvSpPr>
          <p:spPr>
            <a:xfrm rot="5340000">
              <a:off x="866449942" y="952403938"/>
              <a:ext cx="66895951" cy="1171354757"/>
            </a:xfrm>
            <a:prstGeom prst="leftBrace">
              <a:avLst>
                <a:gd fmla="val 8333" name="adj1"/>
                <a:gd fmla="val 50000" name="adj2"/>
              </a:avLst>
            </a:prstGeom>
            <a:noFill/>
            <a:ln cap="flat" cmpd="sng" w="28575">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cxnSp>
          <p:nvCxnSpPr>
            <p:cNvPr id="1016" name="Shape 1016"/>
            <p:cNvCxnSpPr/>
            <p:nvPr/>
          </p:nvCxnSpPr>
          <p:spPr>
            <a:xfrm>
              <a:off x="838541229" y="1073741993"/>
              <a:ext cx="102261129" cy="0"/>
            </a:xfrm>
            <a:prstGeom prst="straightConnector1">
              <a:avLst/>
            </a:prstGeom>
            <a:noFill/>
            <a:ln cap="flat" cmpd="sng" w="12700">
              <a:solidFill>
                <a:schemeClr val="lt1"/>
              </a:solidFill>
              <a:prstDash val="solid"/>
              <a:miter/>
              <a:headEnd len="med" w="med" type="none"/>
              <a:tailEnd len="lg" w="lg" type="triangle"/>
            </a:ln>
          </p:spPr>
        </p:cxnSp>
        <p:cxnSp>
          <p:nvCxnSpPr>
            <p:cNvPr id="1017" name="Shape 1017"/>
            <p:cNvCxnSpPr/>
            <p:nvPr/>
          </p:nvCxnSpPr>
          <p:spPr>
            <a:xfrm>
              <a:off x="1186229080" y="1073741993"/>
              <a:ext cx="81808898" cy="0"/>
            </a:xfrm>
            <a:prstGeom prst="straightConnector1">
              <a:avLst/>
            </a:prstGeom>
            <a:noFill/>
            <a:ln cap="flat" cmpd="sng" w="12700">
              <a:solidFill>
                <a:schemeClr val="lt1"/>
              </a:solidFill>
              <a:prstDash val="solid"/>
              <a:miter/>
              <a:headEnd len="med" w="med" type="none"/>
              <a:tailEnd len="lg" w="lg" type="triangle"/>
            </a:ln>
          </p:spPr>
        </p:cxnSp>
        <p:cxnSp>
          <p:nvCxnSpPr>
            <p:cNvPr id="1018" name="Shape 1018"/>
            <p:cNvCxnSpPr/>
            <p:nvPr/>
          </p:nvCxnSpPr>
          <p:spPr>
            <a:xfrm>
              <a:off x="1513464689" y="1073741993"/>
              <a:ext cx="61356675" cy="0"/>
            </a:xfrm>
            <a:prstGeom prst="straightConnector1">
              <a:avLst/>
            </a:prstGeom>
            <a:noFill/>
            <a:ln cap="flat" cmpd="sng" w="12700">
              <a:solidFill>
                <a:schemeClr val="lt1"/>
              </a:solidFill>
              <a:prstDash val="solid"/>
              <a:miter/>
              <a:headEnd len="med" w="med" type="none"/>
              <a:tailEnd len="lg" w="lg" type="triangle"/>
            </a:ln>
          </p:spPr>
        </p:cxnSp>
      </p:grpSp>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2" name="Shape 1022"/>
        <p:cNvGrpSpPr/>
        <p:nvPr/>
      </p:nvGrpSpPr>
      <p:grpSpPr>
        <a:xfrm>
          <a:off x="0" y="0"/>
          <a:ext cx="0" cy="0"/>
          <a:chOff x="0" y="0"/>
          <a:chExt cx="0" cy="0"/>
        </a:xfrm>
      </p:grpSpPr>
      <p:sp>
        <p:nvSpPr>
          <p:cNvPr id="1023" name="Shape 1023"/>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l">
              <a:lnSpc>
                <a:spcPct val="100000"/>
              </a:lnSpc>
              <a:spcBef>
                <a:spcPts val="0"/>
              </a:spcBef>
              <a:spcAft>
                <a:spcPts val="0"/>
              </a:spcAft>
              <a:buClr>
                <a:schemeClr val="accent1"/>
              </a:buClr>
              <a:buSzPct val="68000"/>
              <a:buFont typeface="Noto Sans Symbols"/>
              <a:buChar char="▶"/>
            </a:pPr>
            <a:r>
              <a:rPr b="0" i="0" lang="pt-BR" sz="2700" u="none">
                <a:solidFill>
                  <a:schemeClr val="dk1"/>
                </a:solidFill>
                <a:latin typeface="Rambla"/>
                <a:ea typeface="Rambla"/>
                <a:cs typeface="Rambla"/>
                <a:sym typeface="Rambla"/>
              </a:rPr>
              <a:t>Pontos Relevantes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Definição de um ciclo de vida</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Conformidade com requisitos especificados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Integridade dos produtos do desenvolvimento com os requisitos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Controle de versões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Padronização</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Testes e Inspeções</a:t>
            </a:r>
          </a:p>
          <a:p>
            <a:pPr indent="-239712" lvl="1" marL="620712" marR="0" rtl="0" algn="just">
              <a:lnSpc>
                <a:spcPct val="100000"/>
              </a:lnSpc>
              <a:spcBef>
                <a:spcPts val="300"/>
              </a:spcBef>
              <a:spcAft>
                <a:spcPts val="0"/>
              </a:spcAft>
              <a:buClr>
                <a:schemeClr val="accent1"/>
              </a:buClr>
              <a:buSzPct val="100000"/>
              <a:buFont typeface="Verdana"/>
              <a:buChar char="◦"/>
            </a:pPr>
            <a:r>
              <a:rPr b="0" i="0" lang="pt-BR" sz="2300" u="none" cap="none" strike="noStrike">
                <a:solidFill>
                  <a:schemeClr val="dk1"/>
                </a:solidFill>
                <a:latin typeface="Rambla"/>
                <a:ea typeface="Rambla"/>
                <a:cs typeface="Rambla"/>
                <a:sym typeface="Rambla"/>
              </a:rPr>
              <a:t>Planejamento e gerenciamento efetivo</a:t>
            </a:r>
          </a:p>
          <a:p>
            <a:pPr indent="-239712" lvl="1" marL="620712" marR="0" rtl="0" algn="just">
              <a:lnSpc>
                <a:spcPct val="100000"/>
              </a:lnSpc>
              <a:spcBef>
                <a:spcPts val="300"/>
              </a:spcBef>
              <a:spcAft>
                <a:spcPts val="0"/>
              </a:spcAft>
              <a:buClr>
                <a:schemeClr val="accent1"/>
              </a:buClr>
              <a:buSzPct val="100000"/>
              <a:buFont typeface="Verdana"/>
              <a:buChar char="◦"/>
            </a:pPr>
            <a:r>
              <a:t/>
            </a:r>
            <a:endParaRPr/>
          </a:p>
          <a:p>
            <a:pPr indent="-263525" lvl="0" marL="365125" marR="0" rtl="0" algn="l">
              <a:spcBef>
                <a:spcPts val="400"/>
              </a:spcBef>
              <a:spcAft>
                <a:spcPts val="0"/>
              </a:spcAft>
              <a:buClr>
                <a:schemeClr val="accent1"/>
              </a:buClr>
              <a:buSzPct val="68000"/>
              <a:buFont typeface="Noto Sans Symbols"/>
              <a:buNone/>
            </a:pPr>
            <a:r>
              <a:t/>
            </a:r>
            <a:endParaRPr b="0" i="0" sz="2300" u="none" cap="none" strike="noStrike">
              <a:solidFill>
                <a:schemeClr val="dk1"/>
              </a:solidFill>
              <a:latin typeface="Rambla"/>
              <a:ea typeface="Rambla"/>
              <a:cs typeface="Rambla"/>
              <a:sym typeface="Rambla"/>
            </a:endParaRPr>
          </a:p>
        </p:txBody>
      </p:sp>
      <p:sp>
        <p:nvSpPr>
          <p:cNvPr id="1024" name="Shape 1024"/>
          <p:cNvSpPr txBox="1"/>
          <p:nvPr>
            <p:ph type="title"/>
          </p:nvPr>
        </p:nvSpPr>
        <p:spPr>
          <a:xfrm>
            <a:off x="231775" y="205977"/>
            <a:ext cx="8674100" cy="891777"/>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690" u="none" cap="none" strike="noStrike">
                <a:solidFill>
                  <a:schemeClr val="dk2"/>
                </a:solidFill>
                <a:latin typeface="Rambla"/>
                <a:ea typeface="Rambla"/>
                <a:cs typeface="Rambla"/>
                <a:sym typeface="Rambla"/>
              </a:rPr>
              <a:t>Qualidade do Processo de Software</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38" name="Shape 138"/>
          <p:cNvPicPr preferRelativeResize="0"/>
          <p:nvPr/>
        </p:nvPicPr>
        <p:blipFill rotWithShape="1">
          <a:blip r:embed="rId3">
            <a:alphaModFix/>
          </a:blip>
          <a:srcRect b="0" l="0" r="0" t="0"/>
          <a:stretch/>
        </p:blipFill>
        <p:spPr>
          <a:xfrm>
            <a:off x="3900487" y="1600200"/>
            <a:ext cx="1828800" cy="2645568"/>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8" name="Shape 1028"/>
        <p:cNvGrpSpPr/>
        <p:nvPr/>
      </p:nvGrpSpPr>
      <p:grpSpPr>
        <a:xfrm>
          <a:off x="0" y="0"/>
          <a:ext cx="0" cy="0"/>
          <a:chOff x="0" y="0"/>
          <a:chExt cx="0" cy="0"/>
        </a:xfrm>
      </p:grpSpPr>
      <p:sp>
        <p:nvSpPr>
          <p:cNvPr id="1029" name="Shape 1029"/>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63525" lvl="0" marL="365125" marR="0" rtl="0" algn="just">
              <a:lnSpc>
                <a:spcPct val="90000"/>
              </a:lnSpc>
              <a:spcBef>
                <a:spcPts val="0"/>
              </a:spcBef>
              <a:spcAft>
                <a:spcPts val="0"/>
              </a:spcAft>
              <a:buClr>
                <a:schemeClr val="accent1"/>
              </a:buClr>
              <a:buSzPct val="68000"/>
              <a:buFont typeface="Noto Sans Symbols"/>
              <a:buChar char="▶"/>
            </a:pPr>
            <a:r>
              <a:rPr b="0" i="0" lang="pt-BR" sz="2400" u="none">
                <a:solidFill>
                  <a:schemeClr val="dk1"/>
                </a:solidFill>
                <a:latin typeface="Rambla"/>
                <a:ea typeface="Rambla"/>
                <a:cs typeface="Rambla"/>
                <a:sym typeface="Rambla"/>
              </a:rPr>
              <a:t>Ações  realizadas para  alterar os processos de software de uma organização para que eles satisfaçam de forma mais eficiente os objetivos e necessidades de negócio da organização.</a:t>
            </a:r>
          </a:p>
          <a:p>
            <a:pPr indent="-263525" lvl="0" marL="365125" marR="0" rtl="0" algn="just">
              <a:lnSpc>
                <a:spcPct val="90000"/>
              </a:lnSpc>
              <a:spcBef>
                <a:spcPts val="400"/>
              </a:spcBef>
              <a:spcAft>
                <a:spcPts val="0"/>
              </a:spcAft>
              <a:buClr>
                <a:schemeClr val="accent1"/>
              </a:buClr>
              <a:buSzPct val="68000"/>
              <a:buFont typeface="Noto Sans Symbols"/>
              <a:buChar char="▶"/>
            </a:pPr>
            <a:r>
              <a:rPr b="0" i="0" lang="pt-BR" sz="2400" u="none">
                <a:solidFill>
                  <a:schemeClr val="dk1"/>
                </a:solidFill>
                <a:latin typeface="Rambla"/>
                <a:ea typeface="Rambla"/>
                <a:cs typeface="Rambla"/>
                <a:sym typeface="Rambla"/>
              </a:rPr>
              <a:t>Princípios:</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Grandes mudanças devem ser iniciadas de cima pra baixo.</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Todos devem ser envolvidos.</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Mudanças efetivas devem ser construídas com base em conhecimento.</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Mudanças são contínuas.</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Mudanças no processo são incorporadas através de motivação e esforço.</a:t>
            </a:r>
          </a:p>
          <a:p>
            <a:pPr indent="-214312" lvl="1" marL="620712" marR="0" rtl="0" algn="just">
              <a:lnSpc>
                <a:spcPct val="90000"/>
              </a:lnSpc>
              <a:spcBef>
                <a:spcPts val="300"/>
              </a:spcBef>
              <a:spcAft>
                <a:spcPts val="0"/>
              </a:spcAft>
              <a:buClr>
                <a:schemeClr val="accent1"/>
              </a:buClr>
              <a:buSzPct val="100000"/>
              <a:buFont typeface="Verdana"/>
              <a:buChar char="◦"/>
            </a:pPr>
            <a:r>
              <a:rPr b="0" i="0" lang="pt-BR" sz="1600" u="none" cap="none" strike="noStrike">
                <a:solidFill>
                  <a:schemeClr val="dk1"/>
                </a:solidFill>
                <a:latin typeface="Rambla"/>
                <a:ea typeface="Rambla"/>
                <a:cs typeface="Rambla"/>
                <a:sym typeface="Rambla"/>
              </a:rPr>
              <a:t>Melhoria de processo de software requer investimento.</a:t>
            </a:r>
          </a:p>
          <a:p>
            <a:pPr indent="-263525" lvl="0" marL="365125" marR="0" rtl="0" algn="l">
              <a:spcBef>
                <a:spcPts val="400"/>
              </a:spcBef>
              <a:spcAft>
                <a:spcPts val="0"/>
              </a:spcAft>
              <a:buClr>
                <a:schemeClr val="accent1"/>
              </a:buClr>
              <a:buSzPct val="85000"/>
              <a:buFont typeface="Noto Sans Symbols"/>
              <a:buNone/>
            </a:pPr>
            <a:r>
              <a:t/>
            </a:r>
            <a:endParaRPr b="0" i="0" sz="1600" u="none" cap="none" strike="noStrike">
              <a:solidFill>
                <a:schemeClr val="dk1"/>
              </a:solidFill>
              <a:latin typeface="Rambla"/>
              <a:ea typeface="Rambla"/>
              <a:cs typeface="Rambla"/>
              <a:sym typeface="Rambla"/>
            </a:endParaRPr>
          </a:p>
        </p:txBody>
      </p:sp>
      <p:sp>
        <p:nvSpPr>
          <p:cNvPr id="1030" name="Shape 1030"/>
          <p:cNvSpPr txBox="1"/>
          <p:nvPr/>
        </p:nvSpPr>
        <p:spPr>
          <a:xfrm>
            <a:off x="231775" y="205977"/>
            <a:ext cx="8912225" cy="891777"/>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700" u="none" cap="none" strike="noStrike">
                <a:solidFill>
                  <a:schemeClr val="dk2"/>
                </a:solidFill>
                <a:latin typeface="Rambla"/>
                <a:ea typeface="Rambla"/>
                <a:cs typeface="Rambla"/>
                <a:sym typeface="Rambla"/>
              </a:rPr>
              <a:t>Melhoria de Processo de Software </a:t>
            </a:r>
          </a:p>
        </p:txBody>
      </p:sp>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4" name="Shape 1034"/>
        <p:cNvGrpSpPr/>
        <p:nvPr/>
      </p:nvGrpSpPr>
      <p:grpSpPr>
        <a:xfrm>
          <a:off x="0" y="0"/>
          <a:ext cx="0" cy="0"/>
          <a:chOff x="0" y="0"/>
          <a:chExt cx="0" cy="0"/>
        </a:xfrm>
      </p:grpSpPr>
      <p:sp>
        <p:nvSpPr>
          <p:cNvPr id="1035" name="Shape 1035"/>
          <p:cNvSpPr txBox="1"/>
          <p:nvPr/>
        </p:nvSpPr>
        <p:spPr>
          <a:xfrm>
            <a:off x="250825" y="3904059"/>
            <a:ext cx="1944687" cy="438150"/>
          </a:xfrm>
          <a:prstGeom prst="rect">
            <a:avLst/>
          </a:prstGeom>
          <a:noFill/>
          <a:ln cap="flat" cmpd="sng" w="19050">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Melhoria da</a:t>
            </a:r>
          </a:p>
          <a:p>
            <a:pPr indent="0" lvl="0" marL="0" marR="0" rtl="0" algn="l">
              <a:lnSpc>
                <a:spcPct val="10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Organização</a:t>
            </a:r>
          </a:p>
        </p:txBody>
      </p:sp>
      <p:sp>
        <p:nvSpPr>
          <p:cNvPr id="1036" name="Shape 1036"/>
          <p:cNvSpPr txBox="1"/>
          <p:nvPr/>
        </p:nvSpPr>
        <p:spPr>
          <a:xfrm>
            <a:off x="87311" y="1257300"/>
            <a:ext cx="2108200" cy="633412"/>
          </a:xfrm>
          <a:prstGeom prst="rect">
            <a:avLst/>
          </a:prstGeom>
          <a:noFill/>
          <a:ln cap="flat" cmpd="sng" w="19050">
            <a:solidFill>
              <a:schemeClr val="dk1"/>
            </a:solidFill>
            <a:prstDash val="solid"/>
            <a:miter/>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Decisão e </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comprometimento</a:t>
            </a:r>
          </a:p>
          <a:p>
            <a:pPr indent="0" lvl="0" marL="0" marR="0" rtl="0" algn="l">
              <a:lnSpc>
                <a:spcPct val="10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para a melhoria</a:t>
            </a:r>
          </a:p>
        </p:txBody>
      </p:sp>
      <p:sp>
        <p:nvSpPr>
          <p:cNvPr id="1037" name="Shape 1037"/>
          <p:cNvSpPr txBox="1"/>
          <p:nvPr/>
        </p:nvSpPr>
        <p:spPr>
          <a:xfrm>
            <a:off x="3187700" y="3663552"/>
            <a:ext cx="1531937" cy="400049"/>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Institucionaliza</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a melhoria</a:t>
            </a:r>
          </a:p>
        </p:txBody>
      </p:sp>
      <p:sp>
        <p:nvSpPr>
          <p:cNvPr id="1038" name="Shape 1038"/>
          <p:cNvSpPr/>
          <p:nvPr/>
        </p:nvSpPr>
        <p:spPr>
          <a:xfrm>
            <a:off x="3048000" y="3429000"/>
            <a:ext cx="1773236" cy="776287"/>
          </a:xfrm>
          <a:prstGeom prst="ellipse">
            <a:avLst/>
          </a:prstGeom>
          <a:noFill/>
          <a:ln cap="flat" cmpd="sng" w="3175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039" name="Shape 1039"/>
          <p:cNvSpPr txBox="1"/>
          <p:nvPr/>
        </p:nvSpPr>
        <p:spPr>
          <a:xfrm>
            <a:off x="5565775" y="3395662"/>
            <a:ext cx="1595436" cy="707231"/>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Font typeface="Arial"/>
              <a:buNone/>
            </a:pPr>
            <a:r>
              <a:t/>
            </a:r>
            <a:endParaRPr b="1" i="0" sz="2000" u="non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Prepara</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institucionalização</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da melhoria</a:t>
            </a:r>
          </a:p>
        </p:txBody>
      </p:sp>
      <p:sp>
        <p:nvSpPr>
          <p:cNvPr id="1040" name="Shape 1040"/>
          <p:cNvSpPr/>
          <p:nvPr/>
        </p:nvSpPr>
        <p:spPr>
          <a:xfrm>
            <a:off x="5381625" y="3496876"/>
            <a:ext cx="1935300" cy="941100"/>
          </a:xfrm>
          <a:prstGeom prst="ellipse">
            <a:avLst/>
          </a:prstGeom>
          <a:noFill/>
          <a:ln cap="flat" cmpd="sng" w="3175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nvGrpSpPr>
          <p:cNvPr id="1041" name="Shape 1041"/>
          <p:cNvGrpSpPr/>
          <p:nvPr/>
        </p:nvGrpSpPr>
        <p:grpSpPr>
          <a:xfrm>
            <a:off x="1466850" y="2466975"/>
            <a:ext cx="1709736" cy="790575"/>
            <a:chOff x="4932362" y="5408612"/>
            <a:chExt cx="1709736" cy="944561"/>
          </a:xfrm>
        </p:grpSpPr>
        <p:sp>
          <p:nvSpPr>
            <p:cNvPr id="1042" name="Shape 1042"/>
            <p:cNvSpPr txBox="1"/>
            <p:nvPr/>
          </p:nvSpPr>
          <p:spPr>
            <a:xfrm>
              <a:off x="5295900" y="5597525"/>
              <a:ext cx="965199" cy="676275"/>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Inicia</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ciclo de</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melhoria</a:t>
              </a:r>
            </a:p>
          </p:txBody>
        </p:sp>
        <p:sp>
          <p:nvSpPr>
            <p:cNvPr id="1043" name="Shape 1043"/>
            <p:cNvSpPr/>
            <p:nvPr/>
          </p:nvSpPr>
          <p:spPr>
            <a:xfrm>
              <a:off x="4932362" y="5408612"/>
              <a:ext cx="1709736" cy="944561"/>
            </a:xfrm>
            <a:prstGeom prst="ellipse">
              <a:avLst/>
            </a:prstGeom>
            <a:noFill/>
            <a:ln cap="flat" cmpd="sng" w="3175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1044" name="Shape 1044"/>
          <p:cNvGrpSpPr/>
          <p:nvPr/>
        </p:nvGrpSpPr>
        <p:grpSpPr>
          <a:xfrm>
            <a:off x="3132137" y="1403746"/>
            <a:ext cx="1709736" cy="825102"/>
            <a:chOff x="4932362" y="5408612"/>
            <a:chExt cx="1709736" cy="944561"/>
          </a:xfrm>
        </p:grpSpPr>
        <p:sp>
          <p:nvSpPr>
            <p:cNvPr id="1045" name="Shape 1045"/>
            <p:cNvSpPr txBox="1"/>
            <p:nvPr/>
          </p:nvSpPr>
          <p:spPr>
            <a:xfrm>
              <a:off x="5278437" y="5597525"/>
              <a:ext cx="998536" cy="6477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Avalia</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práticas</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correntes</a:t>
              </a:r>
            </a:p>
          </p:txBody>
        </p:sp>
        <p:sp>
          <p:nvSpPr>
            <p:cNvPr id="1046" name="Shape 1046"/>
            <p:cNvSpPr/>
            <p:nvPr/>
          </p:nvSpPr>
          <p:spPr>
            <a:xfrm>
              <a:off x="4932362" y="5408612"/>
              <a:ext cx="1709736" cy="944561"/>
            </a:xfrm>
            <a:prstGeom prst="ellipse">
              <a:avLst/>
            </a:prstGeom>
            <a:noFill/>
            <a:ln cap="flat" cmpd="sng" w="3175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1047" name="Shape 1047"/>
          <p:cNvGrpSpPr/>
          <p:nvPr/>
        </p:nvGrpSpPr>
        <p:grpSpPr>
          <a:xfrm>
            <a:off x="5518150" y="1403746"/>
            <a:ext cx="1709736" cy="825102"/>
            <a:chOff x="4932362" y="5408612"/>
            <a:chExt cx="1709736" cy="944561"/>
          </a:xfrm>
        </p:grpSpPr>
        <p:sp>
          <p:nvSpPr>
            <p:cNvPr id="1048" name="Shape 1048"/>
            <p:cNvSpPr txBox="1"/>
            <p:nvPr/>
          </p:nvSpPr>
          <p:spPr>
            <a:xfrm>
              <a:off x="5297487" y="5597525"/>
              <a:ext cx="965199" cy="6477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Planeja</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ações de</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melhoria</a:t>
              </a:r>
            </a:p>
          </p:txBody>
        </p:sp>
        <p:sp>
          <p:nvSpPr>
            <p:cNvPr id="1049" name="Shape 1049"/>
            <p:cNvSpPr/>
            <p:nvPr/>
          </p:nvSpPr>
          <p:spPr>
            <a:xfrm>
              <a:off x="4932362" y="5408612"/>
              <a:ext cx="1709736" cy="944561"/>
            </a:xfrm>
            <a:prstGeom prst="ellipse">
              <a:avLst/>
            </a:prstGeom>
            <a:noFill/>
            <a:ln cap="flat" cmpd="sng" w="3175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grpSp>
        <p:nvGrpSpPr>
          <p:cNvPr id="1050" name="Shape 1050"/>
          <p:cNvGrpSpPr/>
          <p:nvPr/>
        </p:nvGrpSpPr>
        <p:grpSpPr>
          <a:xfrm>
            <a:off x="7176128" y="2417064"/>
            <a:ext cx="1709736" cy="848972"/>
            <a:chOff x="4932362" y="5408612"/>
            <a:chExt cx="1709736" cy="944561"/>
          </a:xfrm>
        </p:grpSpPr>
        <p:sp>
          <p:nvSpPr>
            <p:cNvPr id="1051" name="Shape 1051"/>
            <p:cNvSpPr txBox="1"/>
            <p:nvPr/>
          </p:nvSpPr>
          <p:spPr>
            <a:xfrm>
              <a:off x="5299075" y="5597525"/>
              <a:ext cx="965199" cy="754062"/>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dk1"/>
                </a:buClr>
                <a:buSzPct val="25000"/>
                <a:buFont typeface="Arial"/>
                <a:buNone/>
              </a:pPr>
              <a:r>
                <a:rPr b="1" i="0" lang="pt-BR" sz="1200" u="none">
                  <a:solidFill>
                    <a:schemeClr val="dk1"/>
                  </a:solidFill>
                  <a:latin typeface="Arial"/>
                  <a:ea typeface="Arial"/>
                  <a:cs typeface="Arial"/>
                  <a:sym typeface="Arial"/>
                </a:rPr>
                <a:t>Realiza</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ações de</a:t>
              </a:r>
              <a:br>
                <a:rPr b="1" i="0" lang="pt-BR" sz="1200" u="none">
                  <a:solidFill>
                    <a:schemeClr val="dk1"/>
                  </a:solidFill>
                  <a:latin typeface="Arial"/>
                  <a:ea typeface="Arial"/>
                  <a:cs typeface="Arial"/>
                  <a:sym typeface="Arial"/>
                </a:rPr>
              </a:br>
              <a:r>
                <a:rPr b="1" i="0" lang="pt-BR" sz="1200" u="none">
                  <a:solidFill>
                    <a:schemeClr val="dk1"/>
                  </a:solidFill>
                  <a:latin typeface="Arial"/>
                  <a:ea typeface="Arial"/>
                  <a:cs typeface="Arial"/>
                  <a:sym typeface="Arial"/>
                </a:rPr>
                <a:t>melhoria</a:t>
              </a:r>
            </a:p>
          </p:txBody>
        </p:sp>
        <p:sp>
          <p:nvSpPr>
            <p:cNvPr id="1052" name="Shape 1052"/>
            <p:cNvSpPr/>
            <p:nvPr/>
          </p:nvSpPr>
          <p:spPr>
            <a:xfrm>
              <a:off x="4932362" y="5408612"/>
              <a:ext cx="1709736" cy="944561"/>
            </a:xfrm>
            <a:prstGeom prst="ellipse">
              <a:avLst/>
            </a:prstGeom>
            <a:noFill/>
            <a:ln cap="flat" cmpd="sng" w="3175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pSp>
      <p:cxnSp>
        <p:nvCxnSpPr>
          <p:cNvPr id="1053" name="Shape 1053"/>
          <p:cNvCxnSpPr/>
          <p:nvPr/>
        </p:nvCxnSpPr>
        <p:spPr>
          <a:xfrm flipH="1" rot="10800000">
            <a:off x="2322511" y="1816893"/>
            <a:ext cx="793749" cy="638174"/>
          </a:xfrm>
          <a:prstGeom prst="straightConnector1">
            <a:avLst/>
          </a:prstGeom>
          <a:noFill/>
          <a:ln cap="flat" cmpd="sng" w="31750">
            <a:solidFill>
              <a:schemeClr val="dk1"/>
            </a:solidFill>
            <a:prstDash val="solid"/>
            <a:miter/>
            <a:headEnd len="med" w="med" type="none"/>
            <a:tailEnd len="lg" w="lg" type="triangle"/>
          </a:ln>
        </p:spPr>
      </p:cxnSp>
      <p:cxnSp>
        <p:nvCxnSpPr>
          <p:cNvPr id="1054" name="Shape 1054"/>
          <p:cNvCxnSpPr/>
          <p:nvPr/>
        </p:nvCxnSpPr>
        <p:spPr>
          <a:xfrm>
            <a:off x="4857750" y="1816893"/>
            <a:ext cx="644524" cy="0"/>
          </a:xfrm>
          <a:prstGeom prst="straightConnector1">
            <a:avLst/>
          </a:prstGeom>
          <a:noFill/>
          <a:ln cap="flat" cmpd="sng" w="31750">
            <a:solidFill>
              <a:schemeClr val="dk1"/>
            </a:solidFill>
            <a:prstDash val="solid"/>
            <a:miter/>
            <a:headEnd len="med" w="med" type="none"/>
            <a:tailEnd len="lg" w="lg" type="triangle"/>
          </a:ln>
        </p:spPr>
      </p:cxnSp>
      <p:cxnSp>
        <p:nvCxnSpPr>
          <p:cNvPr id="1055" name="Shape 1055"/>
          <p:cNvCxnSpPr/>
          <p:nvPr/>
        </p:nvCxnSpPr>
        <p:spPr>
          <a:xfrm>
            <a:off x="7243761" y="1816893"/>
            <a:ext cx="795337" cy="588168"/>
          </a:xfrm>
          <a:prstGeom prst="straightConnector1">
            <a:avLst/>
          </a:prstGeom>
          <a:noFill/>
          <a:ln cap="flat" cmpd="sng" w="31750">
            <a:solidFill>
              <a:schemeClr val="dk1"/>
            </a:solidFill>
            <a:prstDash val="solid"/>
            <a:miter/>
            <a:headEnd len="med" w="med" type="none"/>
            <a:tailEnd len="lg" w="lg" type="triangle"/>
          </a:ln>
        </p:spPr>
      </p:cxnSp>
      <p:cxnSp>
        <p:nvCxnSpPr>
          <p:cNvPr id="1056" name="Shape 1056"/>
          <p:cNvCxnSpPr>
            <a:stCxn id="1052" idx="4"/>
          </p:cNvCxnSpPr>
          <p:nvPr/>
        </p:nvCxnSpPr>
        <p:spPr>
          <a:xfrm flipH="1">
            <a:off x="7332597" y="3266036"/>
            <a:ext cx="698400" cy="626100"/>
          </a:xfrm>
          <a:prstGeom prst="straightConnector1">
            <a:avLst/>
          </a:prstGeom>
          <a:noFill/>
          <a:ln cap="flat" cmpd="sng" w="31750">
            <a:solidFill>
              <a:schemeClr val="dk1"/>
            </a:solidFill>
            <a:prstDash val="solid"/>
            <a:miter/>
            <a:headEnd len="med" w="med" type="none"/>
            <a:tailEnd len="lg" w="lg" type="triangle"/>
          </a:ln>
        </p:spPr>
      </p:cxnSp>
      <p:cxnSp>
        <p:nvCxnSpPr>
          <p:cNvPr id="1057" name="Shape 1057"/>
          <p:cNvCxnSpPr/>
          <p:nvPr/>
        </p:nvCxnSpPr>
        <p:spPr>
          <a:xfrm rot="10800000">
            <a:off x="4837111" y="3817143"/>
            <a:ext cx="528637" cy="75008"/>
          </a:xfrm>
          <a:prstGeom prst="straightConnector1">
            <a:avLst/>
          </a:prstGeom>
          <a:noFill/>
          <a:ln cap="flat" cmpd="sng" w="31750">
            <a:solidFill>
              <a:schemeClr val="dk1"/>
            </a:solidFill>
            <a:prstDash val="solid"/>
            <a:miter/>
            <a:headEnd len="med" w="med" type="none"/>
            <a:tailEnd len="lg" w="lg" type="triangle"/>
          </a:ln>
        </p:spPr>
      </p:cxnSp>
      <p:cxnSp>
        <p:nvCxnSpPr>
          <p:cNvPr id="1058" name="Shape 1058"/>
          <p:cNvCxnSpPr/>
          <p:nvPr/>
        </p:nvCxnSpPr>
        <p:spPr>
          <a:xfrm rot="10800000">
            <a:off x="2322512" y="3269456"/>
            <a:ext cx="709612" cy="547687"/>
          </a:xfrm>
          <a:prstGeom prst="straightConnector1">
            <a:avLst/>
          </a:prstGeom>
          <a:noFill/>
          <a:ln cap="flat" cmpd="sng" w="31750">
            <a:solidFill>
              <a:schemeClr val="dk1"/>
            </a:solidFill>
            <a:prstDash val="solid"/>
            <a:miter/>
            <a:headEnd len="med" w="med" type="none"/>
            <a:tailEnd len="lg" w="lg" type="triangle"/>
          </a:ln>
        </p:spPr>
      </p:cxnSp>
      <p:cxnSp>
        <p:nvCxnSpPr>
          <p:cNvPr id="1059" name="Shape 1059"/>
          <p:cNvCxnSpPr/>
          <p:nvPr/>
        </p:nvCxnSpPr>
        <p:spPr>
          <a:xfrm flipH="1" rot="-5400000">
            <a:off x="1083667" y="1948457"/>
            <a:ext cx="691752" cy="576262"/>
          </a:xfrm>
          <a:prstGeom prst="straightConnector1">
            <a:avLst/>
          </a:prstGeom>
          <a:noFill/>
          <a:ln cap="flat" cmpd="sng" w="31750">
            <a:solidFill>
              <a:schemeClr val="dk1"/>
            </a:solidFill>
            <a:prstDash val="solid"/>
            <a:miter/>
            <a:headEnd len="med" w="med" type="none"/>
            <a:tailEnd len="lg" w="lg" type="triangle"/>
          </a:ln>
        </p:spPr>
      </p:cxnSp>
      <p:cxnSp>
        <p:nvCxnSpPr>
          <p:cNvPr id="1060" name="Shape 1060"/>
          <p:cNvCxnSpPr/>
          <p:nvPr/>
        </p:nvCxnSpPr>
        <p:spPr>
          <a:xfrm flipH="1">
            <a:off x="2195511" y="3817143"/>
            <a:ext cx="852487" cy="305990"/>
          </a:xfrm>
          <a:prstGeom prst="straightConnector1">
            <a:avLst/>
          </a:prstGeom>
          <a:noFill/>
          <a:ln cap="flat" cmpd="sng" w="31750">
            <a:solidFill>
              <a:schemeClr val="dk1"/>
            </a:solidFill>
            <a:prstDash val="solid"/>
            <a:miter/>
            <a:headEnd len="med" w="med" type="none"/>
            <a:tailEnd len="lg" w="lg" type="triangle"/>
          </a:ln>
        </p:spPr>
      </p:cxnSp>
      <p:sp>
        <p:nvSpPr>
          <p:cNvPr id="1061" name="Shape 1061"/>
          <p:cNvSpPr txBox="1"/>
          <p:nvPr/>
        </p:nvSpPr>
        <p:spPr>
          <a:xfrm>
            <a:off x="274637" y="164306"/>
            <a:ext cx="8869362" cy="105132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3200" u="none" cap="none" strike="noStrike">
                <a:solidFill>
                  <a:schemeClr val="dk2"/>
                </a:solidFill>
                <a:latin typeface="Rambla"/>
                <a:ea typeface="Rambla"/>
                <a:cs typeface="Rambla"/>
                <a:sym typeface="Rambla"/>
              </a:rPr>
              <a:t>Abordagem de um Programa de Melhoria de Processo</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5" name="Shape 1065"/>
        <p:cNvGrpSpPr/>
        <p:nvPr/>
      </p:nvGrpSpPr>
      <p:grpSpPr>
        <a:xfrm>
          <a:off x="0" y="0"/>
          <a:ext cx="0" cy="0"/>
          <a:chOff x="0" y="0"/>
          <a:chExt cx="0" cy="0"/>
        </a:xfrm>
      </p:grpSpPr>
      <p:sp>
        <p:nvSpPr>
          <p:cNvPr id="1066" name="Shape 1066"/>
          <p:cNvSpPr txBox="1"/>
          <p:nvPr>
            <p:ph type="title"/>
          </p:nvPr>
        </p:nvSpPr>
        <p:spPr>
          <a:xfrm>
            <a:off x="298450" y="205977"/>
            <a:ext cx="8388349" cy="859631"/>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2900" u="none" cap="none" strike="noStrike">
                <a:solidFill>
                  <a:schemeClr val="dk2"/>
                </a:solidFill>
                <a:latin typeface="Rambla"/>
                <a:ea typeface="Rambla"/>
                <a:cs typeface="Rambla"/>
                <a:sym typeface="Rambla"/>
              </a:rPr>
              <a:t>Princípios Básicos da Qualidade de Software</a:t>
            </a:r>
          </a:p>
        </p:txBody>
      </p:sp>
      <p:sp>
        <p:nvSpPr>
          <p:cNvPr id="1067" name="Shape 1067"/>
          <p:cNvSpPr/>
          <p:nvPr/>
        </p:nvSpPr>
        <p:spPr>
          <a:xfrm rot="1354453">
            <a:off x="2875441" y="1815017"/>
            <a:ext cx="3320092" cy="2796959"/>
          </a:xfrm>
          <a:prstGeom prst="star4">
            <a:avLst>
              <a:gd fmla="val 12500" name="adj"/>
            </a:avLst>
          </a:prstGeom>
          <a:gradFill>
            <a:gsLst>
              <a:gs pos="0">
                <a:schemeClr val="dk1"/>
              </a:gs>
              <a:gs pos="100000">
                <a:schemeClr val="lt1"/>
              </a:gs>
            </a:gsLst>
            <a:path path="circle">
              <a:fillToRect b="50%" l="50%" r="50%" t="50%"/>
            </a:path>
            <a:tileRect/>
          </a:gra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068" name="Shape 1068"/>
          <p:cNvSpPr txBox="1"/>
          <p:nvPr/>
        </p:nvSpPr>
        <p:spPr>
          <a:xfrm>
            <a:off x="1184275" y="1870471"/>
            <a:ext cx="2209799" cy="685800"/>
          </a:xfrm>
          <a:prstGeom prst="rect">
            <a:avLst/>
          </a:prstGeom>
          <a:solidFill>
            <a:schemeClr val="hlink"/>
          </a:solidFill>
          <a:ln>
            <a:noFill/>
          </a:ln>
          <a:effectLst>
            <a:outerShdw blurRad="63500" dir="2700000" dist="17959">
              <a:srgbClr val="994D0F"/>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Verdana"/>
              <a:buNone/>
            </a:pPr>
            <a:r>
              <a:rPr b="0" i="0" lang="pt-BR" sz="1800" u="none">
                <a:solidFill>
                  <a:schemeClr val="lt1"/>
                </a:solidFill>
                <a:latin typeface="Verdana"/>
                <a:ea typeface="Verdana"/>
                <a:cs typeface="Verdana"/>
                <a:sym typeface="Verdana"/>
              </a:rPr>
              <a:t>Satisfação </a:t>
            </a:r>
          </a:p>
          <a:p>
            <a:pPr indent="0" lvl="0" marL="0" marR="0" rtl="0" algn="ctr">
              <a:lnSpc>
                <a:spcPct val="100000"/>
              </a:lnSpc>
              <a:spcBef>
                <a:spcPts val="0"/>
              </a:spcBef>
              <a:spcAft>
                <a:spcPts val="0"/>
              </a:spcAft>
              <a:buClr>
                <a:schemeClr val="lt1"/>
              </a:buClr>
              <a:buSzPct val="25000"/>
              <a:buFont typeface="Verdana"/>
              <a:buNone/>
            </a:pPr>
            <a:r>
              <a:rPr b="0" i="0" lang="pt-BR" sz="1800" u="none">
                <a:solidFill>
                  <a:schemeClr val="lt1"/>
                </a:solidFill>
                <a:latin typeface="Verdana"/>
                <a:ea typeface="Verdana"/>
                <a:cs typeface="Verdana"/>
                <a:sym typeface="Verdana"/>
              </a:rPr>
              <a:t>do Cliente</a:t>
            </a:r>
          </a:p>
        </p:txBody>
      </p:sp>
      <p:sp>
        <p:nvSpPr>
          <p:cNvPr id="1069" name="Shape 1069"/>
          <p:cNvSpPr txBox="1"/>
          <p:nvPr/>
        </p:nvSpPr>
        <p:spPr>
          <a:xfrm>
            <a:off x="6061075" y="3527821"/>
            <a:ext cx="2209799" cy="685800"/>
          </a:xfrm>
          <a:prstGeom prst="rect">
            <a:avLst/>
          </a:prstGeom>
          <a:solidFill>
            <a:srgbClr val="800000"/>
          </a:solidFill>
          <a:ln>
            <a:noFill/>
          </a:ln>
          <a:effectLst>
            <a:outerShdw blurRad="63500" dir="2700000" dist="17959">
              <a:srgbClr val="4D0000"/>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Verdana"/>
              <a:buNone/>
            </a:pPr>
            <a:r>
              <a:rPr b="0" i="0" lang="pt-BR" sz="1600" u="none">
                <a:solidFill>
                  <a:schemeClr val="lt1"/>
                </a:solidFill>
                <a:latin typeface="Verdana"/>
                <a:ea typeface="Verdana"/>
                <a:cs typeface="Verdana"/>
                <a:sym typeface="Verdana"/>
              </a:rPr>
              <a:t>Melhoria Contínua</a:t>
            </a:r>
          </a:p>
          <a:p>
            <a:pPr indent="0" lvl="0" marL="0" marR="0" rtl="0" algn="ctr">
              <a:lnSpc>
                <a:spcPct val="100000"/>
              </a:lnSpc>
              <a:spcBef>
                <a:spcPts val="0"/>
              </a:spcBef>
              <a:spcAft>
                <a:spcPts val="0"/>
              </a:spcAft>
              <a:buClr>
                <a:schemeClr val="lt1"/>
              </a:buClr>
              <a:buSzPct val="25000"/>
              <a:buFont typeface="Verdana"/>
              <a:buNone/>
            </a:pPr>
            <a:r>
              <a:rPr b="0" i="0" lang="pt-BR" sz="1600" u="none">
                <a:solidFill>
                  <a:schemeClr val="lt1"/>
                </a:solidFill>
                <a:latin typeface="Verdana"/>
                <a:ea typeface="Verdana"/>
                <a:cs typeface="Verdana"/>
                <a:sym typeface="Verdana"/>
              </a:rPr>
              <a:t>de Processos</a:t>
            </a:r>
          </a:p>
        </p:txBody>
      </p:sp>
      <p:sp>
        <p:nvSpPr>
          <p:cNvPr id="1070" name="Shape 1070"/>
          <p:cNvSpPr txBox="1"/>
          <p:nvPr/>
        </p:nvSpPr>
        <p:spPr>
          <a:xfrm>
            <a:off x="4689750" y="1368271"/>
            <a:ext cx="2209800" cy="685800"/>
          </a:xfrm>
          <a:prstGeom prst="rect">
            <a:avLst/>
          </a:prstGeom>
          <a:solidFill>
            <a:srgbClr val="006666"/>
          </a:solidFill>
          <a:ln>
            <a:noFill/>
          </a:ln>
          <a:effectLst>
            <a:outerShdw blurRad="63500" dir="2700000" dist="17959">
              <a:srgbClr val="003D3D"/>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Verdana"/>
              <a:buNone/>
            </a:pPr>
            <a:r>
              <a:rPr b="0" i="0" lang="pt-BR" sz="1600" u="none">
                <a:solidFill>
                  <a:schemeClr val="lt1"/>
                </a:solidFill>
                <a:latin typeface="Verdana"/>
                <a:ea typeface="Verdana"/>
                <a:cs typeface="Verdana"/>
                <a:sym typeface="Verdana"/>
              </a:rPr>
              <a:t>Redução de Custo</a:t>
            </a:r>
          </a:p>
          <a:p>
            <a:pPr indent="0" lvl="0" marL="0" marR="0" rtl="0" algn="ctr">
              <a:lnSpc>
                <a:spcPct val="100000"/>
              </a:lnSpc>
              <a:spcBef>
                <a:spcPts val="0"/>
              </a:spcBef>
              <a:spcAft>
                <a:spcPts val="0"/>
              </a:spcAft>
              <a:buClr>
                <a:schemeClr val="lt1"/>
              </a:buClr>
              <a:buSzPct val="25000"/>
              <a:buFont typeface="Verdana"/>
              <a:buNone/>
            </a:pPr>
            <a:r>
              <a:rPr b="0" i="0" lang="pt-BR" sz="1600" u="none">
                <a:solidFill>
                  <a:schemeClr val="lt1"/>
                </a:solidFill>
                <a:latin typeface="Verdana"/>
                <a:ea typeface="Verdana"/>
                <a:cs typeface="Verdana"/>
                <a:sym typeface="Verdana"/>
              </a:rPr>
              <a:t>de Qualidade</a:t>
            </a:r>
          </a:p>
        </p:txBody>
      </p:sp>
      <p:sp>
        <p:nvSpPr>
          <p:cNvPr id="1071" name="Shape 1071"/>
          <p:cNvSpPr txBox="1"/>
          <p:nvPr/>
        </p:nvSpPr>
        <p:spPr>
          <a:xfrm>
            <a:off x="1485625" y="3847721"/>
            <a:ext cx="2209800" cy="685800"/>
          </a:xfrm>
          <a:prstGeom prst="rect">
            <a:avLst/>
          </a:prstGeom>
          <a:solidFill>
            <a:srgbClr val="D67F00"/>
          </a:solidFill>
          <a:ln>
            <a:noFill/>
          </a:ln>
          <a:effectLst>
            <a:outerShdw blurRad="63500" dir="2700000" dist="17959">
              <a:srgbClr val="804C00"/>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Verdana"/>
              <a:buNone/>
            </a:pPr>
            <a:r>
              <a:rPr b="0" i="0" lang="pt-BR" sz="1800" u="none">
                <a:solidFill>
                  <a:schemeClr val="lt1"/>
                </a:solidFill>
                <a:latin typeface="Verdana"/>
                <a:ea typeface="Verdana"/>
                <a:cs typeface="Verdana"/>
                <a:sym typeface="Verdana"/>
              </a:rPr>
              <a:t>Controle</a:t>
            </a:r>
          </a:p>
          <a:p>
            <a:pPr indent="0" lvl="0" marL="0" marR="0" rtl="0" algn="ctr">
              <a:lnSpc>
                <a:spcPct val="100000"/>
              </a:lnSpc>
              <a:spcBef>
                <a:spcPts val="0"/>
              </a:spcBef>
              <a:spcAft>
                <a:spcPts val="0"/>
              </a:spcAft>
              <a:buClr>
                <a:schemeClr val="lt1"/>
              </a:buClr>
              <a:buSzPct val="25000"/>
              <a:buFont typeface="Verdana"/>
              <a:buNone/>
            </a:pPr>
            <a:r>
              <a:rPr b="0" i="0" lang="pt-BR" sz="1800" u="none">
                <a:solidFill>
                  <a:schemeClr val="lt1"/>
                </a:solidFill>
                <a:latin typeface="Verdana"/>
                <a:ea typeface="Verdana"/>
                <a:cs typeface="Verdana"/>
                <a:sym typeface="Verdana"/>
              </a:rPr>
              <a:t>do Projeto</a:t>
            </a:r>
          </a:p>
        </p:txBody>
      </p:sp>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5" name="Shape 1075"/>
        <p:cNvGrpSpPr/>
        <p:nvPr/>
      </p:nvGrpSpPr>
      <p:grpSpPr>
        <a:xfrm>
          <a:off x="0" y="0"/>
          <a:ext cx="0" cy="0"/>
          <a:chOff x="0" y="0"/>
          <a:chExt cx="0" cy="0"/>
        </a:xfrm>
      </p:grpSpPr>
      <p:sp>
        <p:nvSpPr>
          <p:cNvPr id="1076" name="Shape 1076"/>
          <p:cNvSpPr txBox="1"/>
          <p:nvPr>
            <p:ph idx="1" type="body"/>
          </p:nvPr>
        </p:nvSpPr>
        <p:spPr>
          <a:xfrm>
            <a:off x="457200" y="1110852"/>
            <a:ext cx="8229600" cy="3394471"/>
          </a:xfrm>
          <a:prstGeom prst="rect">
            <a:avLst/>
          </a:prstGeom>
          <a:noFill/>
          <a:ln>
            <a:noFill/>
          </a:ln>
        </p:spPr>
        <p:txBody>
          <a:bodyPr anchorCtr="0" anchor="t" bIns="45700" lIns="91425" rIns="91425" tIns="45700">
            <a:noAutofit/>
          </a:bodyPr>
          <a:lstStyle/>
          <a:p>
            <a:pPr indent="-282829" lvl="0" marL="365125" marR="0" rtl="0" algn="just">
              <a:lnSpc>
                <a:spcPct val="90000"/>
              </a:lnSpc>
              <a:spcBef>
                <a:spcPts val="0"/>
              </a:spcBef>
              <a:spcAft>
                <a:spcPts val="0"/>
              </a:spcAft>
              <a:buClr>
                <a:schemeClr val="accent1"/>
              </a:buClr>
              <a:buSzPct val="100000"/>
              <a:buFont typeface="Noto Sans Symbols"/>
              <a:buChar char="▶"/>
            </a:pPr>
            <a:r>
              <a:rPr b="0" i="0" lang="pt-BR" sz="1800" u="none">
                <a:solidFill>
                  <a:schemeClr val="dk1"/>
                </a:solidFill>
                <a:latin typeface="Rambla"/>
                <a:ea typeface="Rambla"/>
                <a:cs typeface="Rambla"/>
                <a:sym typeface="Rambla"/>
              </a:rPr>
              <a:t>Qualidade é um conceito complexo, porque significa diferentes coisas para diferentes pessoas;</a:t>
            </a:r>
          </a:p>
          <a:p>
            <a:pPr indent="-282829" lvl="0" marL="365125" marR="0" rtl="0" algn="just">
              <a:lnSpc>
                <a:spcPct val="90000"/>
              </a:lnSpc>
              <a:spcBef>
                <a:spcPts val="400"/>
              </a:spcBef>
              <a:spcAft>
                <a:spcPts val="0"/>
              </a:spcAft>
              <a:buClr>
                <a:schemeClr val="accent1"/>
              </a:buClr>
              <a:buSzPct val="100000"/>
              <a:buFont typeface="Noto Sans Symbols"/>
              <a:buChar char="▶"/>
            </a:pPr>
            <a:r>
              <a:rPr b="0" i="0" lang="pt-BR" sz="1800" u="none">
                <a:solidFill>
                  <a:schemeClr val="dk1"/>
                </a:solidFill>
                <a:latin typeface="Rambla"/>
                <a:ea typeface="Rambla"/>
                <a:cs typeface="Rambla"/>
                <a:sym typeface="Rambla"/>
              </a:rPr>
              <a:t>Não há uma simples medida para qualidade de software que seja aceitável para todos os projetos de todas as empresas;</a:t>
            </a:r>
          </a:p>
          <a:p>
            <a:pPr indent="-282829" lvl="0" marL="365125" marR="0" rtl="0" algn="just">
              <a:lnSpc>
                <a:spcPct val="90000"/>
              </a:lnSpc>
              <a:spcBef>
                <a:spcPts val="400"/>
              </a:spcBef>
              <a:spcAft>
                <a:spcPts val="0"/>
              </a:spcAft>
              <a:buClr>
                <a:schemeClr val="accent1"/>
              </a:buClr>
              <a:buSzPct val="100000"/>
              <a:buFont typeface="Noto Sans Symbols"/>
              <a:buChar char="▶"/>
            </a:pPr>
            <a:r>
              <a:rPr b="0" i="0" lang="pt-BR" sz="1800" u="none">
                <a:solidFill>
                  <a:schemeClr val="dk1"/>
                </a:solidFill>
                <a:latin typeface="Rambla"/>
                <a:ea typeface="Rambla"/>
                <a:cs typeface="Rambla"/>
                <a:sym typeface="Rambla"/>
              </a:rPr>
              <a:t>Apesar dos custos elevados, é importante introduzir sistemas de gerenciamento de qualidade de software, pois permitem um aumento de produtividade, uma melhoria da qualidade do produto final e um aumento da satisfação dos clientes e da própria empresa;</a:t>
            </a:r>
          </a:p>
          <a:p>
            <a:pPr indent="-282829" lvl="0" marL="365125" marR="0" rtl="0" algn="just">
              <a:lnSpc>
                <a:spcPct val="90000"/>
              </a:lnSpc>
              <a:spcBef>
                <a:spcPts val="400"/>
              </a:spcBef>
              <a:spcAft>
                <a:spcPts val="0"/>
              </a:spcAft>
              <a:buClr>
                <a:schemeClr val="accent1"/>
              </a:buClr>
              <a:buSzPct val="100000"/>
              <a:buFont typeface="Noto Sans Symbols"/>
              <a:buChar char="▶"/>
            </a:pPr>
            <a:r>
              <a:rPr b="0" i="0" lang="pt-BR" sz="1800" u="none">
                <a:solidFill>
                  <a:schemeClr val="dk1"/>
                </a:solidFill>
                <a:latin typeface="Rambla"/>
                <a:ea typeface="Rambla"/>
                <a:cs typeface="Rambla"/>
                <a:sym typeface="Rambla"/>
              </a:rPr>
              <a:t>A falta de consciência de muitas empresas e profissionais que lidam com sistemas complexos tem sido um dos maiores problemas em adotar uma política de qualidade.</a:t>
            </a:r>
          </a:p>
        </p:txBody>
      </p:sp>
      <p:sp>
        <p:nvSpPr>
          <p:cNvPr id="1077" name="Shape 1077"/>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Conclus</a:t>
            </a:r>
            <a:r>
              <a:rPr lang="pt-BR"/>
              <a:t>ões</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44" name="Shape 144"/>
          <p:cNvPicPr preferRelativeResize="0"/>
          <p:nvPr/>
        </p:nvPicPr>
        <p:blipFill rotWithShape="1">
          <a:blip r:embed="rId3">
            <a:alphaModFix/>
          </a:blip>
          <a:srcRect b="0" l="0" r="0" t="0"/>
          <a:stretch/>
        </p:blipFill>
        <p:spPr>
          <a:xfrm>
            <a:off x="3895725" y="1614487"/>
            <a:ext cx="1828800" cy="2588418"/>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50" name="Shape 150"/>
          <p:cNvPicPr preferRelativeResize="0"/>
          <p:nvPr/>
        </p:nvPicPr>
        <p:blipFill rotWithShape="1">
          <a:blip r:embed="rId3">
            <a:alphaModFix/>
          </a:blip>
          <a:srcRect b="0" l="0" r="0" t="0"/>
          <a:stretch/>
        </p:blipFill>
        <p:spPr>
          <a:xfrm>
            <a:off x="3900487" y="1614487"/>
            <a:ext cx="1828800" cy="2607468"/>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201611" y="205977"/>
            <a:ext cx="8485186" cy="93225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Rambla"/>
              <a:buNone/>
            </a:pPr>
            <a:r>
              <a:rPr b="1" i="0" lang="pt-BR" sz="4100" u="none" cap="none" strike="noStrike">
                <a:solidFill>
                  <a:schemeClr val="dk2"/>
                </a:solidFill>
                <a:latin typeface="Rambla"/>
                <a:ea typeface="Rambla"/>
                <a:cs typeface="Rambla"/>
                <a:sym typeface="Rambla"/>
              </a:rPr>
              <a:t>Como Desenvolver Software</a:t>
            </a:r>
          </a:p>
        </p:txBody>
      </p:sp>
      <p:pic>
        <p:nvPicPr>
          <p:cNvPr id="156" name="Shape 156"/>
          <p:cNvPicPr preferRelativeResize="0"/>
          <p:nvPr/>
        </p:nvPicPr>
        <p:blipFill rotWithShape="1">
          <a:blip r:embed="rId3">
            <a:alphaModFix/>
          </a:blip>
          <a:srcRect b="0" l="0" r="0" t="0"/>
          <a:stretch/>
        </p:blipFill>
        <p:spPr>
          <a:xfrm>
            <a:off x="3890962" y="1610915"/>
            <a:ext cx="1828800" cy="2580083"/>
          </a:xfrm>
          <a:prstGeom prst="rect">
            <a:avLst/>
          </a:prstGeom>
          <a:noFill/>
          <a:ln>
            <a:noFill/>
          </a:ln>
          <a:effectLst>
            <a:outerShdw blurRad="63500" dir="2700000" dist="17959">
              <a:srgbClr val="1B6173"/>
            </a:outerShdw>
          </a:effectLst>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Concurso">
  <a:themeElements>
    <a:clrScheme name="Concurso">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Concurso">
  <a:themeElements>
    <a:clrScheme name="Concurso">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